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A92F7-599A-48A5-B7AF-4A7731F2C9A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2A027A-B6D9-41CE-9F03-0A6FF66262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A92F7-599A-48A5-B7AF-4A7731F2C9A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027A-B6D9-41CE-9F03-0A6FF6626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A92F7-599A-48A5-B7AF-4A7731F2C9A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027A-B6D9-41CE-9F03-0A6FF6626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6FA92F7-599A-48A5-B7AF-4A7731F2C9A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12A027A-B6D9-41CE-9F03-0A6FF66262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A92F7-599A-48A5-B7AF-4A7731F2C9A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027A-B6D9-41CE-9F03-0A6FF66262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A92F7-599A-48A5-B7AF-4A7731F2C9A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027A-B6D9-41CE-9F03-0A6FF66262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027A-B6D9-41CE-9F03-0A6FF66262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A92F7-599A-48A5-B7AF-4A7731F2C9A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A92F7-599A-48A5-B7AF-4A7731F2C9A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027A-B6D9-41CE-9F03-0A6FF66262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A92F7-599A-48A5-B7AF-4A7731F2C9A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A027A-B6D9-41CE-9F03-0A6FF6626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6FA92F7-599A-48A5-B7AF-4A7731F2C9A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2A027A-B6D9-41CE-9F03-0A6FF66262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A92F7-599A-48A5-B7AF-4A7731F2C9A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2A027A-B6D9-41CE-9F03-0A6FF66262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6FA92F7-599A-48A5-B7AF-4A7731F2C9A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12A027A-B6D9-41CE-9F03-0A6FF66262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4643446"/>
            <a:ext cx="8062912" cy="178595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Воспитатель: Рыбина Наталья Владимировна</a:t>
            </a:r>
          </a:p>
          <a:p>
            <a:r>
              <a:rPr lang="ru-RU" dirty="0">
                <a:solidFill>
                  <a:srgbClr val="002060"/>
                </a:solidFill>
              </a:rPr>
              <a:t>МАДОУ №17</a:t>
            </a:r>
          </a:p>
          <a:p>
            <a:r>
              <a:rPr lang="ru-RU" dirty="0">
                <a:solidFill>
                  <a:srgbClr val="002060"/>
                </a:solidFill>
              </a:rPr>
              <a:t>г. Екатеринбург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02897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Проект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«Посуда»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вторая младшая группа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SCF3766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714620"/>
            <a:ext cx="5202246" cy="3901684"/>
          </a:xfrm>
        </p:spPr>
      </p:pic>
      <p:pic>
        <p:nvPicPr>
          <p:cNvPr id="6" name="Содержимое 5" descr="DSCF3767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57686" y="214290"/>
            <a:ext cx="4610104" cy="371477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SCF3761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3438" y="2643182"/>
            <a:ext cx="4286280" cy="388755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Рисование. «Ложка для Антошки»</a:t>
            </a:r>
          </a:p>
        </p:txBody>
      </p:sp>
      <p:pic>
        <p:nvPicPr>
          <p:cNvPr id="5" name="Содержимое 4" descr="DSCF3762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19" y="1285860"/>
            <a:ext cx="4586871" cy="342902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F376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428604"/>
            <a:ext cx="8358246" cy="6208673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F376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1710436" y="1710443"/>
            <a:ext cx="5580254" cy="428628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Рисование. «Раскрасим чашку и блюдце»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428760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Лепка. «Круглая чашечка для куклы Дашеньки».</a:t>
            </a:r>
            <a:br>
              <a:rPr lang="ru-RU" sz="3200" dirty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DSCF373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19" y="3214686"/>
            <a:ext cx="4023273" cy="3315741"/>
          </a:xfrm>
        </p:spPr>
      </p:pic>
      <p:pic>
        <p:nvPicPr>
          <p:cNvPr id="7" name="Содержимое 6" descr="DSCF3736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1208" y="1285860"/>
            <a:ext cx="5029479" cy="285752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Аппликация. «Украшу я тарелку цветами»</a:t>
            </a:r>
            <a:br>
              <a:rPr lang="ru-RU" sz="3200" dirty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DSCF3776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1142984"/>
            <a:ext cx="4735146" cy="3143272"/>
          </a:xfrm>
        </p:spPr>
      </p:pic>
      <p:pic>
        <p:nvPicPr>
          <p:cNvPr id="6" name="Содержимое 5" descr="DSCF3771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58038" y="3143248"/>
            <a:ext cx="4839700" cy="3458617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F379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472" y="285728"/>
            <a:ext cx="8215370" cy="6307875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F379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5" y="1285860"/>
            <a:ext cx="8405291" cy="51435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Просмотр презентации «Посуда»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F378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785794"/>
            <a:ext cx="7786741" cy="584005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</a:rPr>
              <a:t>Дыхательное упражнение «Суп кипит»</a:t>
            </a:r>
            <a:br>
              <a:rPr lang="ru-RU" sz="3200" dirty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F3795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85852" y="1142984"/>
            <a:ext cx="6786610" cy="529235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Дидактические игры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381644"/>
          </a:xfrm>
        </p:spPr>
        <p:txBody>
          <a:bodyPr>
            <a:normAutofit/>
          </a:bodyPr>
          <a:lstStyle/>
          <a:p>
            <a:r>
              <a:rPr lang="ru-RU" sz="3600" b="1" i="1" u="sng" dirty="0">
                <a:solidFill>
                  <a:srgbClr val="002060"/>
                </a:solidFill>
              </a:rPr>
              <a:t>Тип проекта</a:t>
            </a:r>
            <a:r>
              <a:rPr lang="ru-RU" sz="3600" i="1" u="sng" dirty="0">
                <a:solidFill>
                  <a:srgbClr val="002060"/>
                </a:solidFill>
              </a:rPr>
              <a:t>:</a:t>
            </a:r>
            <a:r>
              <a:rPr lang="ru-RU" sz="3600" dirty="0">
                <a:solidFill>
                  <a:srgbClr val="002060"/>
                </a:solidFill>
              </a:rPr>
              <a:t> творческий, информационно-исследовательский.</a:t>
            </a:r>
          </a:p>
          <a:p>
            <a:r>
              <a:rPr lang="ru-RU" sz="3600" b="1" i="1" u="sng" dirty="0">
                <a:solidFill>
                  <a:srgbClr val="002060"/>
                </a:solidFill>
              </a:rPr>
              <a:t>Вид проекта:</a:t>
            </a:r>
            <a:r>
              <a:rPr lang="ru-RU" sz="3600" dirty="0">
                <a:solidFill>
                  <a:srgbClr val="002060"/>
                </a:solidFill>
              </a:rPr>
              <a:t> краткосрочный.</a:t>
            </a:r>
          </a:p>
          <a:p>
            <a:r>
              <a:rPr lang="ru-RU" sz="3600" b="1" i="1" u="sng" dirty="0">
                <a:solidFill>
                  <a:srgbClr val="002060"/>
                </a:solidFill>
              </a:rPr>
              <a:t>Время реализации проекта:</a:t>
            </a:r>
            <a:r>
              <a:rPr lang="ru-RU" sz="3600" dirty="0">
                <a:solidFill>
                  <a:srgbClr val="002060"/>
                </a:solidFill>
              </a:rPr>
              <a:t>15- 19 декабря 2018г.</a:t>
            </a:r>
          </a:p>
          <a:p>
            <a:r>
              <a:rPr lang="ru-RU" sz="3600" b="1" i="1" u="sng" dirty="0">
                <a:solidFill>
                  <a:srgbClr val="002060"/>
                </a:solidFill>
              </a:rPr>
              <a:t>Участники проекта:</a:t>
            </a:r>
            <a:r>
              <a:rPr lang="ru-RU" sz="3600" dirty="0">
                <a:solidFill>
                  <a:srgbClr val="002060"/>
                </a:solidFill>
              </a:rPr>
              <a:t> Дети второй младшей группы «Цыплята», родители, воспитатели.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DSCF3789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9124" y="2032980"/>
            <a:ext cx="4468613" cy="456888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DSCF3788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285728"/>
            <a:ext cx="5134011" cy="392909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Альбом «Стихи о посуде»</a:t>
            </a:r>
          </a:p>
        </p:txBody>
      </p:sp>
      <p:pic>
        <p:nvPicPr>
          <p:cNvPr id="5" name="Содержимое 4" descr="DSCF3798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500438"/>
            <a:ext cx="4059238" cy="3044429"/>
          </a:xfrm>
        </p:spPr>
      </p:pic>
      <p:pic>
        <p:nvPicPr>
          <p:cNvPr id="6" name="Содержимое 5" descr="DSCF3799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74154" y="1214422"/>
            <a:ext cx="4726960" cy="3643338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DSCF3801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4810" y="3071810"/>
            <a:ext cx="4630742" cy="347305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Содержимое 12" descr="DSCF3800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285728"/>
            <a:ext cx="4887864" cy="3714776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SCF3803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-650834" y="1365158"/>
            <a:ext cx="5945074" cy="4071966"/>
          </a:xfrm>
        </p:spPr>
      </p:pic>
      <p:pic>
        <p:nvPicPr>
          <p:cNvPr id="6" name="Содержимое 5" descr="DSCF3808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3685988" y="1314616"/>
            <a:ext cx="5915427" cy="4143404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SCF3806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-440012" y="1368650"/>
            <a:ext cx="5594867" cy="4286280"/>
          </a:xfrm>
        </p:spPr>
      </p:pic>
      <p:pic>
        <p:nvPicPr>
          <p:cNvPr id="6" name="Содержимое 5" descr="DSCF3807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3920361" y="1365995"/>
            <a:ext cx="5572161" cy="4268884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rgbClr val="002060"/>
                </a:soli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2571768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Создать условия для развития познавательных и творческих способностей в процессе разработки детско-взрослого образовательного </a:t>
            </a:r>
            <a:r>
              <a:rPr lang="ru-RU" sz="3600" b="1" dirty="0">
                <a:solidFill>
                  <a:srgbClr val="002060"/>
                </a:solidFill>
              </a:rPr>
              <a:t>проекта </a:t>
            </a:r>
            <a:r>
              <a:rPr lang="ru-RU" sz="3600" i="1" dirty="0">
                <a:solidFill>
                  <a:srgbClr val="002060"/>
                </a:solidFill>
              </a:rPr>
              <a:t>«</a:t>
            </a:r>
            <a:r>
              <a:rPr lang="ru-RU" sz="3600" b="1" i="1" dirty="0">
                <a:solidFill>
                  <a:srgbClr val="002060"/>
                </a:solidFill>
              </a:rPr>
              <a:t>Посуда</a:t>
            </a:r>
            <a:r>
              <a:rPr lang="ru-RU" sz="3600" i="1" dirty="0">
                <a:solidFill>
                  <a:srgbClr val="002060"/>
                </a:solidFill>
              </a:rPr>
              <a:t>»</a:t>
            </a:r>
            <a:r>
              <a:rPr lang="ru-RU" sz="3600" dirty="0">
                <a:solidFill>
                  <a:srgbClr val="002060"/>
                </a:solidFill>
              </a:rPr>
              <a:t>.</a:t>
            </a:r>
          </a:p>
          <a:p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solidFill>
                  <a:srgbClr val="002060"/>
                </a:solidFill>
              </a:rPr>
              <a:t>Цель: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38151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расширять запас слов по теме </a:t>
            </a:r>
            <a:r>
              <a:rPr lang="ru-RU" sz="3200" i="1" dirty="0">
                <a:solidFill>
                  <a:srgbClr val="002060"/>
                </a:solidFill>
              </a:rPr>
              <a:t>«</a:t>
            </a:r>
            <a:r>
              <a:rPr lang="ru-RU" sz="3200" b="1" i="1" dirty="0">
                <a:solidFill>
                  <a:srgbClr val="002060"/>
                </a:solidFill>
              </a:rPr>
              <a:t>Посуда</a:t>
            </a:r>
            <a:r>
              <a:rPr lang="ru-RU" sz="3200" i="1" dirty="0">
                <a:solidFill>
                  <a:srgbClr val="002060"/>
                </a:solidFill>
              </a:rPr>
              <a:t>»</a:t>
            </a:r>
            <a:r>
              <a:rPr lang="ru-RU" sz="3200" dirty="0">
                <a:solidFill>
                  <a:srgbClr val="002060"/>
                </a:solidFill>
              </a:rPr>
              <a:t>;</a:t>
            </a:r>
          </a:p>
          <a:p>
            <a:r>
              <a:rPr lang="ru-RU" sz="3200" dirty="0">
                <a:solidFill>
                  <a:srgbClr val="002060"/>
                </a:solidFill>
              </a:rPr>
              <a:t>обогатить и уточнить представления об истории возникновения </a:t>
            </a:r>
            <a:r>
              <a:rPr lang="ru-RU" sz="3200" b="1" dirty="0">
                <a:solidFill>
                  <a:srgbClr val="002060"/>
                </a:solidFill>
              </a:rPr>
              <a:t>посуды</a:t>
            </a:r>
            <a:r>
              <a:rPr lang="ru-RU" sz="3200" dirty="0">
                <a:solidFill>
                  <a:srgbClr val="002060"/>
                </a:solidFill>
              </a:rPr>
              <a:t>;</a:t>
            </a:r>
          </a:p>
          <a:p>
            <a:r>
              <a:rPr lang="ru-RU" sz="3200" dirty="0">
                <a:solidFill>
                  <a:srgbClr val="002060"/>
                </a:solidFill>
              </a:rPr>
              <a:t>совершенствовать умение сравнивать и выделять нарядную </a:t>
            </a:r>
            <a:r>
              <a:rPr lang="ru-RU" sz="3200" b="1" dirty="0">
                <a:solidFill>
                  <a:srgbClr val="002060"/>
                </a:solidFill>
              </a:rPr>
              <a:t>посуду </a:t>
            </a:r>
            <a:r>
              <a:rPr lang="ru-RU" sz="3200" i="1" dirty="0">
                <a:solidFill>
                  <a:srgbClr val="002060"/>
                </a:solidFill>
              </a:rPr>
              <a:t>(цвет, узор)</a:t>
            </a:r>
            <a:r>
              <a:rPr lang="ru-RU" sz="3200" dirty="0">
                <a:solidFill>
                  <a:srgbClr val="002060"/>
                </a:solidFill>
              </a:rPr>
              <a:t>;</a:t>
            </a:r>
          </a:p>
          <a:p>
            <a:r>
              <a:rPr lang="ru-RU" sz="3200" dirty="0">
                <a:solidFill>
                  <a:srgbClr val="002060"/>
                </a:solidFill>
              </a:rPr>
              <a:t>развивать творческие способности, эстетическое восприятие.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solidFill>
                  <a:srgbClr val="002060"/>
                </a:solidFill>
              </a:rPr>
              <a:t>Задачи: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F3756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8860" y="1428736"/>
            <a:ext cx="6381795" cy="4786346"/>
          </a:xfrm>
        </p:spPr>
      </p:pic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57201" y="1435101"/>
            <a:ext cx="1757345" cy="2851155"/>
          </a:xfrm>
        </p:spPr>
        <p:txBody>
          <a:bodyPr>
            <a:normAutofit lnSpcReduction="10000"/>
          </a:bodyPr>
          <a:lstStyle/>
          <a:p>
            <a:r>
              <a:rPr lang="ru-RU" sz="2400" b="1" dirty="0" err="1">
                <a:solidFill>
                  <a:srgbClr val="002060"/>
                </a:solidFill>
              </a:rPr>
              <a:t>Рассматри-вание</a:t>
            </a:r>
            <a:r>
              <a:rPr lang="ru-RU" sz="2400" b="1" dirty="0">
                <a:solidFill>
                  <a:srgbClr val="002060"/>
                </a:solidFill>
              </a:rPr>
              <a:t> картинок, фотографий посуды.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Беседы.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86766" cy="798496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</a:rPr>
              <a:t>Содержание работы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DSCF374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5" y="1214422"/>
            <a:ext cx="5301573" cy="2857520"/>
          </a:xfrm>
        </p:spPr>
      </p:pic>
      <p:pic>
        <p:nvPicPr>
          <p:cNvPr id="10" name="Содержимое 9" descr="DSCF3742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55500" y="3643314"/>
            <a:ext cx="5578968" cy="2928958"/>
          </a:xfr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rgbClr val="002060"/>
                </a:solidFill>
              </a:rPr>
              <a:t>Чтение сказок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SCF3751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29058" y="1071546"/>
            <a:ext cx="4857784" cy="35004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rgbClr val="002060"/>
                </a:solidFill>
              </a:rPr>
              <a:t>Просмотр</a:t>
            </a:r>
            <a:r>
              <a:rPr lang="ru-RU" sz="4400" dirty="0"/>
              <a:t> </a:t>
            </a:r>
            <a:r>
              <a:rPr lang="ru-RU" sz="4400" dirty="0">
                <a:solidFill>
                  <a:srgbClr val="002060"/>
                </a:solidFill>
              </a:rPr>
              <a:t>мультфильмов</a:t>
            </a:r>
          </a:p>
        </p:txBody>
      </p:sp>
      <p:pic>
        <p:nvPicPr>
          <p:cNvPr id="5" name="Содержимое 4" descr="DSCF3750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2928934"/>
            <a:ext cx="5711280" cy="350046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F3752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1142984"/>
            <a:ext cx="5192117" cy="3071834"/>
          </a:xfrm>
        </p:spPr>
      </p:pic>
      <p:pic>
        <p:nvPicPr>
          <p:cNvPr id="6" name="Содержимое 5" descr="DSCF3754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39652" y="3643314"/>
            <a:ext cx="5386647" cy="28575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rgbClr val="002060"/>
                </a:solidFill>
              </a:rPr>
              <a:t>Выставка книг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Игры с палочками </a:t>
            </a:r>
            <a:r>
              <a:rPr lang="ru-RU" dirty="0" err="1">
                <a:solidFill>
                  <a:srgbClr val="002060"/>
                </a:solidFill>
              </a:rPr>
              <a:t>Кюизенера</a:t>
            </a:r>
            <a:r>
              <a:rPr lang="ru-RU" dirty="0">
                <a:solidFill>
                  <a:srgbClr val="002060"/>
                </a:solidFill>
              </a:rPr>
              <a:t> «Посудная лавка»</a:t>
            </a:r>
          </a:p>
        </p:txBody>
      </p:sp>
      <p:pic>
        <p:nvPicPr>
          <p:cNvPr id="5" name="Содержимое 4" descr="DSCF3770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2500306"/>
            <a:ext cx="4608350" cy="2896126"/>
          </a:xfrm>
        </p:spPr>
      </p:pic>
      <p:pic>
        <p:nvPicPr>
          <p:cNvPr id="6" name="Содержимое 5" descr="DSCF3769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429124" y="2071678"/>
            <a:ext cx="5143536" cy="385765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141</TotalTime>
  <Words>144</Words>
  <Application>Microsoft Office PowerPoint</Application>
  <PresentationFormat>Экран (4:3)</PresentationFormat>
  <Paragraphs>32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Times New Roman</vt:lpstr>
      <vt:lpstr>Wingdings 2</vt:lpstr>
      <vt:lpstr>Бумажная</vt:lpstr>
      <vt:lpstr>Проект «Посуда» вторая младшая группа</vt:lpstr>
      <vt:lpstr>Презентация PowerPoint</vt:lpstr>
      <vt:lpstr>Цель:</vt:lpstr>
      <vt:lpstr>Задачи:</vt:lpstr>
      <vt:lpstr>Содержание работы</vt:lpstr>
      <vt:lpstr>Чтение сказок</vt:lpstr>
      <vt:lpstr>Просмотр мультфильмов</vt:lpstr>
      <vt:lpstr>Выставка книг</vt:lpstr>
      <vt:lpstr>Игры с палочками Кюизенера «Посудная лавка»</vt:lpstr>
      <vt:lpstr>Презентация PowerPoint</vt:lpstr>
      <vt:lpstr>Рисование. «Ложка для Антошки»</vt:lpstr>
      <vt:lpstr>Презентация PowerPoint</vt:lpstr>
      <vt:lpstr>Рисование. «Раскрасим чашку и блюдце»</vt:lpstr>
      <vt:lpstr>Лепка. «Круглая чашечка для куклы Дашеньки». </vt:lpstr>
      <vt:lpstr>Аппликация. «Украшу я тарелку цветами» </vt:lpstr>
      <vt:lpstr>Презентация PowerPoint</vt:lpstr>
      <vt:lpstr>Просмотр презентации «Посуда»</vt:lpstr>
      <vt:lpstr>Дыхательное упражнение «Суп кипит» </vt:lpstr>
      <vt:lpstr>Дидактические игры</vt:lpstr>
      <vt:lpstr>Презентация PowerPoint</vt:lpstr>
      <vt:lpstr>Альбом «Стихи о посуде»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«Посуда» вторая младшая группа</dc:title>
  <dc:creator>User</dc:creator>
  <cp:lastModifiedBy>Екатерина Рыбина</cp:lastModifiedBy>
  <cp:revision>16</cp:revision>
  <dcterms:created xsi:type="dcterms:W3CDTF">2018-01-23T07:10:54Z</dcterms:created>
  <dcterms:modified xsi:type="dcterms:W3CDTF">2018-02-07T15:53:17Z</dcterms:modified>
</cp:coreProperties>
</file>