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01" r:id="rId2"/>
    <p:sldId id="303" r:id="rId3"/>
    <p:sldId id="300" r:id="rId4"/>
    <p:sldId id="257" r:id="rId5"/>
    <p:sldId id="266" r:id="rId6"/>
    <p:sldId id="293" r:id="rId7"/>
    <p:sldId id="277" r:id="rId8"/>
    <p:sldId id="278" r:id="rId9"/>
    <p:sldId id="282" r:id="rId10"/>
    <p:sldId id="302" r:id="rId11"/>
    <p:sldId id="305" r:id="rId12"/>
    <p:sldId id="304" r:id="rId13"/>
    <p:sldId id="29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90" autoAdjust="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352928" cy="273630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                 ПРОЕКТ </a:t>
            </a:r>
            <a:b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«Румяные щеки»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34678" y="2308718"/>
            <a:ext cx="4572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МКОУ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Товарковская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средняя общеобразовательная школа №2»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физической культуре для учащихся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1,2,3,4,5  класса.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Авторы: Скориков Артём ,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Вишнякова Диана 9 класс.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Глявина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Ольга Ивановна.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564903"/>
            <a:ext cx="9106678" cy="3345235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22" y="2589447"/>
            <a:ext cx="4598012" cy="3345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73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539552" y="1529500"/>
            <a:ext cx="8604448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u="sng" dirty="0">
                <a:solidFill>
                  <a:srgbClr val="002060"/>
                </a:solidFill>
              </a:rPr>
              <a:t>Результат проекта</a:t>
            </a:r>
            <a:r>
              <a:rPr lang="ru-RU" sz="4800" b="1" i="1" u="sng" dirty="0" smtClean="0">
                <a:solidFill>
                  <a:srgbClr val="002060"/>
                </a:solidFill>
              </a:rPr>
              <a:t>:</a:t>
            </a:r>
            <a:endParaRPr lang="ru-RU" sz="2800" b="1" i="1" dirty="0" smtClean="0">
              <a:solidFill>
                <a:srgbClr val="002060"/>
              </a:solidFill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Вернисаж «Румяные щёки!».</a:t>
            </a:r>
          </a:p>
          <a:p>
            <a:endParaRPr lang="ru-RU" sz="2800" b="1" dirty="0">
              <a:solidFill>
                <a:srgbClr val="002060"/>
              </a:solidFill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Выставка творческих работ: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 «</a:t>
            </a:r>
            <a:r>
              <a:rPr lang="ru-RU" sz="2800" b="1" i="1" dirty="0">
                <a:solidFill>
                  <a:srgbClr val="002060"/>
                </a:solidFill>
              </a:rPr>
              <a:t>С</a:t>
            </a:r>
            <a:r>
              <a:rPr lang="ru-RU" sz="2800" b="1" i="1" dirty="0" smtClean="0">
                <a:solidFill>
                  <a:srgbClr val="002060"/>
                </a:solidFill>
              </a:rPr>
              <a:t>тихи о спорте!»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«Пословицы о спорте!»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« Рассказы и сказки о спорте!»</a:t>
            </a:r>
            <a:endParaRPr lang="ru-RU" sz="2800" b="1" dirty="0">
              <a:solidFill>
                <a:srgbClr val="002060"/>
              </a:solidFill>
            </a:endParaRPr>
          </a:p>
          <a:p>
            <a:r>
              <a:rPr lang="ru-RU" sz="1500" b="1" i="1" dirty="0">
                <a:solidFill>
                  <a:srgbClr val="002060"/>
                </a:solidFill>
              </a:rPr>
              <a:t> </a:t>
            </a:r>
            <a:endParaRPr lang="ru-RU" sz="15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16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-890054"/>
            <a:ext cx="7772400" cy="1780108"/>
          </a:xfrm>
        </p:spPr>
        <p:txBody>
          <a:bodyPr/>
          <a:lstStyle/>
          <a:p>
            <a:r>
              <a:rPr lang="ru-RU" dirty="0" smtClean="0"/>
              <a:t>Защита проекта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E:\Румяные щёки\DSCN66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753200"/>
            <a:ext cx="4788024" cy="3104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Румяные щёки\DSCN66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33" y="3774552"/>
            <a:ext cx="412867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Румяные щёки\DSCN665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3" y="1070695"/>
            <a:ext cx="4188523" cy="248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:\Румяные щёки\DSCN666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070695"/>
            <a:ext cx="4788024" cy="248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663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Румяные щёки\DSC046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3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" y="116632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>
                <a:solidFill>
                  <a:srgbClr val="002060"/>
                </a:solidFill>
              </a:rPr>
              <a:t>Вернисаж «Румяные щёки!»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44859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3608" y="4437112"/>
            <a:ext cx="6400800" cy="14732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Всем здоровья , хорошего настроения , спортивных достижений.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http://im0-tub-ru.yandex.net/i?id=7547496741a0b7456fbdc19f7fb9436a-117-144&amp;n=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16632"/>
            <a:ext cx="547260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31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0"/>
            <a:ext cx="5554960" cy="144016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 </a:t>
            </a:r>
            <a:br>
              <a:rPr lang="ru-RU" dirty="0" smtClean="0"/>
            </a:br>
            <a:r>
              <a:rPr lang="ru-RU" b="1" i="1" dirty="0" smtClean="0">
                <a:solidFill>
                  <a:schemeClr val="tx1"/>
                </a:solidFill>
              </a:rPr>
              <a:t>Гипотеза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     Я предполагаю, что данный проект сформируют у младших школьников элементарные теоретические и практические познания об историческом развитии спорта изменении его качеств и свойств. Данный проект вызовет устойчивый интерес  </a:t>
            </a:r>
            <a:r>
              <a:rPr lang="ru-RU" sz="1800" b="1" dirty="0" smtClean="0"/>
              <a:t> </a:t>
            </a:r>
            <a:r>
              <a:rPr lang="ru-RU" b="1" dirty="0" smtClean="0"/>
              <a:t>в ребёнке </a:t>
            </a:r>
            <a:r>
              <a:rPr lang="ru-RU" b="1" dirty="0"/>
              <a:t>к физкультуре и спортивным играм. весёлые стихи, забавные сказки, рассказы, загадки и считалки придают книге игровую , увлекательную форму .Вместе с тем она имеет серьёзное методическое значение. Родители узнают из неё, как правильно построить день ребёнка, как постепенно закалить его и приобщить к спорту, доступному его возрасту. </a:t>
            </a:r>
            <a:r>
              <a:rPr lang="ru-RU" b="1" i="1" u="sng" dirty="0" smtClean="0"/>
              <a:t>Для реализации данного проекта необходимо 3 урока.</a:t>
            </a:r>
          </a:p>
          <a:p>
            <a:pPr>
              <a:buNone/>
            </a:pPr>
            <a:r>
              <a:rPr lang="ru-RU" b="1" u="sng" dirty="0" smtClean="0"/>
              <a:t> Проект - долгосрочный</a:t>
            </a: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1 урок – теоретический (3 четверть).</a:t>
            </a:r>
          </a:p>
          <a:p>
            <a:pPr>
              <a:buNone/>
            </a:pPr>
            <a:r>
              <a:rPr lang="ru-RU" b="1" dirty="0" smtClean="0"/>
              <a:t>   Тема: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sz="1900" b="1" dirty="0" smtClean="0">
                <a:solidFill>
                  <a:srgbClr val="002060"/>
                </a:solidFill>
              </a:rPr>
              <a:t>История возникновения КНИГИ и разнообразных КНИГ О СПОРТЕ ЗАБАВНЫХ СПОРТИВНЫХ  СКАЗОК СПОРТИВНЫХ УПРАЖНЕНИЙ»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2 урок – практико-методический (1 четверть). </a:t>
            </a:r>
          </a:p>
          <a:p>
            <a:pPr>
              <a:buNone/>
            </a:pPr>
            <a:r>
              <a:rPr lang="ru-RU" b="1" dirty="0" smtClean="0"/>
              <a:t>   Тема: </a:t>
            </a:r>
            <a:r>
              <a:rPr lang="ru-RU" b="1" dirty="0" smtClean="0">
                <a:solidFill>
                  <a:srgbClr val="002060"/>
                </a:solidFill>
              </a:rPr>
              <a:t>«Составление и разучивание комплекса упражнений с мячом, </a:t>
            </a:r>
            <a:r>
              <a:rPr lang="ru-RU" sz="1900" b="1" dirty="0" smtClean="0">
                <a:solidFill>
                  <a:srgbClr val="002060"/>
                </a:solidFill>
              </a:rPr>
              <a:t>ПАЛКАМИ И ГАНТЕЛЯМИ ». «Сочинение собственных стихов и сказок о спорте»</a:t>
            </a: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3 урок – практический (2 четверть).</a:t>
            </a:r>
          </a:p>
          <a:p>
            <a:pPr>
              <a:buNone/>
            </a:pPr>
            <a:r>
              <a:rPr lang="ru-RU" b="1" dirty="0" smtClean="0"/>
              <a:t>   Тема: </a:t>
            </a:r>
            <a:r>
              <a:rPr lang="ru-RU" b="1" dirty="0" smtClean="0">
                <a:solidFill>
                  <a:srgbClr val="002060"/>
                </a:solidFill>
              </a:rPr>
              <a:t>«Забавные </a:t>
            </a:r>
            <a:r>
              <a:rPr lang="ru-RU" b="1" dirty="0">
                <a:solidFill>
                  <a:srgbClr val="002060"/>
                </a:solidFill>
              </a:rPr>
              <a:t>п</a:t>
            </a:r>
            <a:r>
              <a:rPr lang="ru-RU" b="1" dirty="0" smtClean="0">
                <a:solidFill>
                  <a:srgbClr val="002060"/>
                </a:solidFill>
              </a:rPr>
              <a:t>одвижные игры и эстафеты в зимнее время».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945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4000" b="1" i="1" dirty="0" smtClean="0"/>
              <a:t>Цель проекта:</a:t>
            </a:r>
          </a:p>
          <a:p>
            <a:pPr>
              <a:buNone/>
            </a:pPr>
            <a:r>
              <a:rPr lang="ru-RU" b="1" dirty="0" smtClean="0"/>
              <a:t>целью </a:t>
            </a:r>
            <a:r>
              <a:rPr lang="ru-RU" b="1" dirty="0"/>
              <a:t>разбудить в ребёнке интерес к физкультуре и спортивным играм. весёлые стихи, забавные сказки, рассказы, загадки и считалки придают книге игровую , увлекательную форму .Вместе с тем она имеет серьёзное методическое значение. Родители узнают из неё, как правильно построить день ребёнка, как постепенно закалить его и приобщить к спорту, доступному его возрасту. Для детей дошкольного и младшего школьного возраста. Действительно, очень интересная книжка, увлекательно рассказывающая о режиме дня, о пользе гигиены, о различных видах спорта и т.д. Разделена на 4 части: по временам года. Главные герои </a:t>
            </a:r>
            <a:r>
              <a:rPr lang="ru-RU" b="1" dirty="0" err="1"/>
              <a:t>Гантелькин</a:t>
            </a:r>
            <a:r>
              <a:rPr lang="ru-RU" b="1" dirty="0"/>
              <a:t>, доктор Градусник, чижик-Пыжик и Коля </a:t>
            </a:r>
            <a:r>
              <a:rPr lang="ru-RU" b="1" dirty="0" err="1" smtClean="0"/>
              <a:t>Веснушкин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sz="4000" b="1" i="1" dirty="0" smtClean="0"/>
              <a:t>Задачи проекта:</a:t>
            </a:r>
            <a:endParaRPr lang="ru-RU" sz="4000" i="1" dirty="0" smtClean="0"/>
          </a:p>
          <a:p>
            <a:pPr lvl="0">
              <a:buNone/>
            </a:pPr>
            <a:r>
              <a:rPr lang="ru-RU" b="1" dirty="0" smtClean="0"/>
              <a:t>1. Проанализировать исходную ситуацию.</a:t>
            </a:r>
          </a:p>
          <a:p>
            <a:pPr lvl="0">
              <a:buNone/>
            </a:pPr>
            <a:r>
              <a:rPr lang="ru-RU" b="1" dirty="0" smtClean="0"/>
              <a:t>2. Изучить теоретическую и научно-методическую литературу.</a:t>
            </a:r>
          </a:p>
          <a:p>
            <a:pPr lvl="0">
              <a:buNone/>
            </a:pPr>
            <a:r>
              <a:rPr lang="ru-RU" b="1" dirty="0" smtClean="0"/>
              <a:t>3. Создать и разработать проект по данной теме.</a:t>
            </a:r>
          </a:p>
          <a:p>
            <a:pPr lvl="0"/>
            <a:r>
              <a:rPr lang="ru-RU" sz="1600" b="1" i="1" dirty="0"/>
              <a:t>интеграция – краеведение, литература, </a:t>
            </a:r>
            <a:r>
              <a:rPr lang="ru-RU" sz="1600" b="1" i="1" dirty="0" smtClean="0"/>
              <a:t>история</a:t>
            </a:r>
            <a:r>
              <a:rPr lang="ru-RU" sz="1600" b="1" i="1" dirty="0"/>
              <a:t>,</a:t>
            </a:r>
            <a:r>
              <a:rPr lang="ru-RU" sz="1600" b="1" i="1" dirty="0" smtClean="0"/>
              <a:t> физическая культура. Окружающий мир</a:t>
            </a:r>
            <a:endParaRPr lang="ru-RU" sz="1600" b="1" dirty="0"/>
          </a:p>
          <a:p>
            <a:r>
              <a:rPr lang="ru-RU" sz="1600" b="1" i="1" dirty="0"/>
              <a:t>                              ИЗО, ИКТ,ОПК, музыка.</a:t>
            </a:r>
            <a:endParaRPr lang="ru-RU" sz="1600" b="1" dirty="0"/>
          </a:p>
          <a:p>
            <a:r>
              <a:rPr lang="ru-RU" sz="1600" b="1" i="1" dirty="0"/>
              <a:t> </a:t>
            </a:r>
            <a:r>
              <a:rPr lang="ru-RU" sz="1600" b="1" i="1" dirty="0" smtClean="0"/>
              <a:t>Оборудование</a:t>
            </a:r>
            <a:r>
              <a:rPr lang="ru-RU" sz="1600" b="1" i="1" dirty="0"/>
              <a:t>: презентация,</a:t>
            </a:r>
            <a:endParaRPr lang="ru-RU" sz="1600" b="1" dirty="0"/>
          </a:p>
          <a:p>
            <a:r>
              <a:rPr lang="ru-RU" sz="1600" b="1" i="1" dirty="0"/>
              <a:t>                              музыкальное  сопровождение,  </a:t>
            </a:r>
            <a:r>
              <a:rPr lang="ru-RU" sz="1600" b="1" i="1" dirty="0" smtClean="0"/>
              <a:t>изображения, спортивный инвентарь</a:t>
            </a:r>
            <a:endParaRPr lang="ru-RU" sz="1600" b="1" dirty="0"/>
          </a:p>
          <a:p>
            <a:r>
              <a:rPr lang="ru-RU" sz="1600" b="1" i="1" dirty="0"/>
              <a:t> </a:t>
            </a:r>
            <a:endParaRPr lang="ru-RU" sz="16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4115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0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276872"/>
            <a:ext cx="936104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2276872"/>
            <a:ext cx="936104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11289" y="3194929"/>
            <a:ext cx="775860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Эта книга ставит своей целью разбудить в </a:t>
            </a:r>
            <a:r>
              <a:rPr lang="ru-RU" sz="1400" b="1" dirty="0" smtClean="0"/>
              <a:t>ребёнке </a:t>
            </a:r>
            <a:r>
              <a:rPr lang="ru-RU" sz="1400" b="1" dirty="0"/>
              <a:t>интерес к физкультуре и спортивным играм. весёлые стихи, забавные сказки, рассказы, загадки и считалки придают книге игровую , увлекательную </a:t>
            </a:r>
            <a:r>
              <a:rPr lang="ru-RU" sz="1400" b="1" dirty="0" smtClean="0"/>
              <a:t>форму .</a:t>
            </a:r>
            <a:r>
              <a:rPr lang="ru-RU" sz="1400" b="1" dirty="0"/>
              <a:t>Вместе с тем она имеет серьёзное методическое значение. Родители узнают из неё, как правильно построить день ребёнка, как постепенно закалить его и приобщить к спорту, доступному его возрасту. Для детей дошкольного и младшего школьного возраста. Действительно, очень интересная книжка, увлекательно рассказывающая о режиме дня, о пользе гигиены, о различных видах спорта и т.д. Разделена на 4 части: по </a:t>
            </a:r>
            <a:r>
              <a:rPr lang="ru-RU" sz="1400" b="1" dirty="0" smtClean="0"/>
              <a:t>временам </a:t>
            </a:r>
            <a:r>
              <a:rPr lang="ru-RU" sz="1400" b="1" dirty="0"/>
              <a:t>года. Главные герои </a:t>
            </a:r>
            <a:r>
              <a:rPr lang="ru-RU" sz="1400" b="1" dirty="0" err="1"/>
              <a:t>Гантелькин</a:t>
            </a:r>
            <a:r>
              <a:rPr lang="ru-RU" sz="1400" b="1" dirty="0"/>
              <a:t>, доктор Градусник, чижик-Пыжик и Коля </a:t>
            </a:r>
            <a:r>
              <a:rPr lang="ru-RU" sz="1400" b="1" dirty="0" err="1" smtClean="0"/>
              <a:t>Веснушкин</a:t>
            </a:r>
            <a:r>
              <a:rPr lang="ru-RU" sz="1400" b="1" dirty="0" smtClean="0"/>
              <a:t> . </a:t>
            </a:r>
            <a:r>
              <a:rPr lang="ru-RU" sz="1400" b="1" dirty="0"/>
              <a:t>авторы текста Софья Прокофьева и Генрих Сапгир сделали книгу увлекательной для детей, а методист Владимир Гришин - полезной для родителей. Воспроизведено в оригинальной авторской орфографии издания 1988 года (издательство "Физкультура и спорт"). </a:t>
            </a:r>
          </a:p>
        </p:txBody>
      </p:sp>
    </p:spTree>
    <p:extLst>
      <p:ext uri="{BB962C8B-B14F-4D97-AF65-F5344CB8AC3E}">
        <p14:creationId xmlns:p14="http://schemas.microsoft.com/office/powerpoint/2010/main" val="146386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0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309320"/>
            <a:ext cx="4191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0432" y="6165304"/>
            <a:ext cx="4191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446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abinet.school2-01\Desktop\DSCN40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88640"/>
            <a:ext cx="428396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kabinet.school2-01\Desktop\DSC042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013" y="3759303"/>
            <a:ext cx="4067943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kabinet.school2-01\Desktop\DSCN40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88640"/>
            <a:ext cx="4619277" cy="361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kabinet.school2-01\Desktop\DSCN40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7607" y="3933056"/>
            <a:ext cx="4584874" cy="2895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-25763"/>
            <a:ext cx="4402667" cy="688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-10352"/>
            <a:ext cx="4716016" cy="68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39" y="5429264"/>
            <a:ext cx="3357587" cy="1423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kabinet.school2-01\Desktop\DSC0423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492896"/>
            <a:ext cx="2452501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03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787"/>
            <a:ext cx="9144000" cy="6900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044281"/>
            <a:ext cx="4191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32440" y="6237312"/>
            <a:ext cx="4191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503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64" y="21291"/>
            <a:ext cx="9126736" cy="6887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093296"/>
            <a:ext cx="4191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424" y="6237312"/>
            <a:ext cx="4191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503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296</TotalTime>
  <Words>340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                 ПРОЕКТ  «Румяные щеки»</vt:lpstr>
      <vt:lpstr>  Гипотеза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Защита проекта</vt:lpstr>
      <vt:lpstr>Презентация PowerPoint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kabinet</dc:creator>
  <cp:lastModifiedBy>Admin</cp:lastModifiedBy>
  <cp:revision>34</cp:revision>
  <dcterms:created xsi:type="dcterms:W3CDTF">2015-02-09T08:45:50Z</dcterms:created>
  <dcterms:modified xsi:type="dcterms:W3CDTF">2018-02-07T14:09:51Z</dcterms:modified>
</cp:coreProperties>
</file>