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533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7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511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413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48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549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40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875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04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145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727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79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73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064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8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468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641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B03C4A-FF5E-479E-9A5B-F8037D7D5874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1315EB-7065-4B3A-9341-0EF8581CE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20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692399" y="1399309"/>
            <a:ext cx="6797966" cy="3699164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«Факторы производства, производительность труда».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85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7" y="457201"/>
            <a:ext cx="11454939" cy="5929746"/>
          </a:xfrm>
        </p:spPr>
      </p:pic>
    </p:spTree>
    <p:extLst>
      <p:ext uri="{BB962C8B-B14F-4D97-AF65-F5344CB8AC3E}">
        <p14:creationId xmlns:p14="http://schemas.microsoft.com/office/powerpoint/2010/main" val="38200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419884"/>
              </p:ext>
            </p:extLst>
          </p:nvPr>
        </p:nvGraphicFramePr>
        <p:xfrm>
          <a:off x="457200" y="1404904"/>
          <a:ext cx="11333018" cy="5453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5917">
                  <a:extLst>
                    <a:ext uri="{9D8B030D-6E8A-4147-A177-3AD203B41FA5}">
                      <a16:colId xmlns:a16="http://schemas.microsoft.com/office/drawing/2014/main" val="4186574683"/>
                    </a:ext>
                  </a:extLst>
                </a:gridCol>
                <a:gridCol w="5667101">
                  <a:extLst>
                    <a:ext uri="{9D8B030D-6E8A-4147-A177-3AD203B41FA5}">
                      <a16:colId xmlns:a16="http://schemas.microsoft.com/office/drawing/2014/main" val="3109847820"/>
                    </a:ext>
                  </a:extLst>
                </a:gridCol>
              </a:tblGrid>
              <a:tr h="11228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Средства и предметы производства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Факторы производства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6036394"/>
                  </a:ext>
                </a:extLst>
              </a:tr>
              <a:tr h="4330295">
                <a:tc>
                  <a:txBody>
                    <a:bodyPr/>
                    <a:lstStyle/>
                    <a:p>
                      <a:pPr marL="45720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1) инструменты, механизмы, машины, оборудование;</a:t>
                      </a:r>
                    </a:p>
                    <a:p>
                      <a:pPr marL="45720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2) полезные ископаемые, солнечный свет, кислород в атмосфере;</a:t>
                      </a:r>
                    </a:p>
                    <a:p>
                      <a:pPr marL="457200" indent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3) физические усилия людей, их знания, опыт, квалификация.</a:t>
                      </a: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222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А: природные ресурсы;</a:t>
                      </a:r>
                    </a:p>
                    <a:p>
                      <a:pPr marL="457200" indent="222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Б: капитал (средства производства);</a:t>
                      </a:r>
                    </a:p>
                    <a:p>
                      <a:pPr marL="457200" indent="222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В: трудовые ресурсы.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58126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7825" y="415004"/>
            <a:ext cx="96938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2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1" indent="-6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Разнесите по соответствующим факторам производства,  ниже перечисленные средства и предметы производства: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2591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14400"/>
            <a:ext cx="9601196" cy="496146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Три основных фактора производства – это труд, капитал, земля. Какая из нижеперечисленных групп, включает в себя все три составляющих?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А) воздух, ученые, автомобили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Б) предприниматели, деньги, рента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В) рабочие, станки, здания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Г) нефть, газопровод, ювелирные изделия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2920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964" y="748145"/>
            <a:ext cx="9940633" cy="5127723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 startAt="3"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Станки, здания, оборудование относятся к: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А) природным ресурсам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Б) трудовым ресурсам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В) капитальным ресурсам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Г) финансовым ресурсам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3317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928255"/>
            <a:ext cx="10134597" cy="494761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4000" b="1" dirty="0" smtClean="0"/>
              <a:t>4. </a:t>
            </a:r>
            <a:r>
              <a:rPr lang="ru-RU" sz="4000" b="1" dirty="0"/>
              <a:t>Что из перечисленного нельзя охарактеризовать как природные ресурсы?</a:t>
            </a:r>
          </a:p>
          <a:p>
            <a:r>
              <a:rPr lang="ru-RU" sz="4000" b="1" dirty="0"/>
              <a:t>А) нефть</a:t>
            </a:r>
          </a:p>
          <a:p>
            <a:r>
              <a:rPr lang="ru-RU" sz="4000" b="1" dirty="0"/>
              <a:t>Б) природный газ</a:t>
            </a:r>
          </a:p>
          <a:p>
            <a:r>
              <a:rPr lang="ru-RU" sz="4000" b="1" dirty="0"/>
              <a:t>В) уголь</a:t>
            </a:r>
          </a:p>
          <a:p>
            <a:r>
              <a:rPr lang="ru-RU" sz="4000" b="1" dirty="0"/>
              <a:t>Г) бензин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1342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255" y="803564"/>
            <a:ext cx="9968342" cy="5072304"/>
          </a:xfrm>
        </p:spPr>
        <p:txBody>
          <a:bodyPr/>
          <a:lstStyle/>
          <a:p>
            <a:pPr marL="0" lvl="0" indent="0">
              <a:buNone/>
            </a:pPr>
            <a:r>
              <a:rPr lang="ru-RU" sz="4000" b="1" dirty="0" smtClean="0"/>
              <a:t>5.Плата </a:t>
            </a:r>
            <a:r>
              <a:rPr lang="ru-RU" sz="4000" b="1" dirty="0"/>
              <a:t>за пользование капиталом называется: </a:t>
            </a:r>
          </a:p>
          <a:p>
            <a:r>
              <a:rPr lang="ru-RU" sz="4000" b="1" dirty="0"/>
              <a:t>А) доходом </a:t>
            </a:r>
          </a:p>
          <a:p>
            <a:r>
              <a:rPr lang="ru-RU" sz="4000" b="1" dirty="0"/>
              <a:t>Б) процентом </a:t>
            </a:r>
          </a:p>
          <a:p>
            <a:r>
              <a:rPr lang="ru-RU" sz="4000" b="1" dirty="0"/>
              <a:t>В) рентой </a:t>
            </a:r>
          </a:p>
          <a:p>
            <a:r>
              <a:rPr lang="ru-RU" sz="4000" b="1" dirty="0"/>
              <a:t>Г) прибылью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4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873" y="637309"/>
            <a:ext cx="10217724" cy="5238559"/>
          </a:xfrm>
        </p:spPr>
        <p:txBody>
          <a:bodyPr/>
          <a:lstStyle/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6. Плата </a:t>
            </a:r>
            <a:r>
              <a:rPr lang="ru-RU" sz="4000" b="1" dirty="0"/>
              <a:t>за природные ресурсы называется: </a:t>
            </a:r>
          </a:p>
          <a:p>
            <a:r>
              <a:rPr lang="ru-RU" sz="4000" b="1" dirty="0"/>
              <a:t>А) прибылью </a:t>
            </a:r>
          </a:p>
          <a:p>
            <a:r>
              <a:rPr lang="ru-RU" sz="4000" b="1" dirty="0"/>
              <a:t>Б) рентой </a:t>
            </a:r>
          </a:p>
          <a:p>
            <a:r>
              <a:rPr lang="ru-RU" sz="4000" b="1" dirty="0"/>
              <a:t>В) процентом</a:t>
            </a:r>
          </a:p>
          <a:p>
            <a:r>
              <a:rPr lang="ru-RU" sz="4000" b="1" dirty="0"/>
              <a:t>Г) доходом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17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817418" y="734291"/>
            <a:ext cx="10079179" cy="514157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4000" b="1" dirty="0" smtClean="0"/>
              <a:t>7.Главные </a:t>
            </a:r>
            <a:r>
              <a:rPr lang="ru-RU" sz="4000" b="1" dirty="0"/>
              <a:t>факторы производства</a:t>
            </a:r>
          </a:p>
          <a:p>
            <a:r>
              <a:rPr lang="ru-RU" sz="4000" b="1" dirty="0"/>
              <a:t>А) труд и капитал</a:t>
            </a:r>
          </a:p>
          <a:p>
            <a:r>
              <a:rPr lang="ru-RU" sz="4000" b="1" dirty="0"/>
              <a:t>Б) земля и труд</a:t>
            </a:r>
          </a:p>
          <a:p>
            <a:r>
              <a:rPr lang="ru-RU" sz="4000" b="1" dirty="0"/>
              <a:t>В) капитал и земля</a:t>
            </a:r>
          </a:p>
          <a:p>
            <a:r>
              <a:rPr lang="ru-RU" sz="4000" b="1" dirty="0"/>
              <a:t>Г) труд, земля, капитал</a:t>
            </a:r>
          </a:p>
          <a:p>
            <a:r>
              <a:rPr lang="ru-RU" sz="4000" b="1" dirty="0"/>
              <a:t>Д) незаменимые вводимые факторы</a:t>
            </a:r>
          </a:p>
          <a:p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04096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4291" y="748145"/>
            <a:ext cx="10162306" cy="512772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4400" dirty="0" smtClean="0"/>
              <a:t>8</a:t>
            </a:r>
            <a:r>
              <a:rPr lang="ru-RU" sz="4400" b="1" dirty="0" smtClean="0"/>
              <a:t>. Физические </a:t>
            </a:r>
            <a:r>
              <a:rPr lang="ru-RU" sz="4400" b="1" dirty="0"/>
              <a:t>и умственные усилия людей, направленные на производство товаров и услуг – это</a:t>
            </a:r>
          </a:p>
          <a:p>
            <a:r>
              <a:rPr lang="ru-RU" sz="4400" b="1" dirty="0"/>
              <a:t>А) предпринимательство</a:t>
            </a:r>
          </a:p>
          <a:p>
            <a:r>
              <a:rPr lang="ru-RU" sz="4400" b="1" dirty="0"/>
              <a:t>Б) капитал</a:t>
            </a:r>
          </a:p>
          <a:p>
            <a:r>
              <a:rPr lang="ru-RU" sz="4400" b="1" dirty="0"/>
              <a:t>В) труд</a:t>
            </a:r>
          </a:p>
          <a:p>
            <a:r>
              <a:rPr lang="ru-RU" sz="4400" b="1" dirty="0"/>
              <a:t>Г) товары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64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564" y="762000"/>
            <a:ext cx="10093033" cy="5113868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/>
              <a:t>9.Плата </a:t>
            </a:r>
            <a:r>
              <a:rPr lang="ru-RU" sz="4400" b="1" dirty="0"/>
              <a:t>за природные ресурсы называется: </a:t>
            </a:r>
          </a:p>
          <a:p>
            <a:r>
              <a:rPr lang="ru-RU" sz="4400" b="1" dirty="0"/>
              <a:t>А) прибылью </a:t>
            </a:r>
          </a:p>
          <a:p>
            <a:r>
              <a:rPr lang="ru-RU" sz="4400" b="1" dirty="0"/>
              <a:t>Б) рентой </a:t>
            </a:r>
          </a:p>
          <a:p>
            <a:r>
              <a:rPr lang="ru-RU" sz="4400" b="1" dirty="0"/>
              <a:t>В) процентом</a:t>
            </a:r>
          </a:p>
          <a:p>
            <a:r>
              <a:rPr lang="ru-RU" sz="4400" b="1" dirty="0"/>
              <a:t>Г) доходом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3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236" y="526473"/>
            <a:ext cx="9871362" cy="5860472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Производство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– процесс создания товаров и услуг для  удовлетворения потребностей человека.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03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455" y="540327"/>
            <a:ext cx="10273142" cy="53355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10. Под </a:t>
            </a:r>
            <a:r>
              <a:rPr lang="ru-RU" sz="3200" b="1" dirty="0"/>
              <a:t>категорией «экономические ресурсы» понимается</a:t>
            </a:r>
          </a:p>
          <a:p>
            <a:r>
              <a:rPr lang="ru-RU" sz="3200" b="1" dirty="0"/>
              <a:t>А) естественные ресурсы (земля, недра, водные и лесные ресурсы)</a:t>
            </a:r>
          </a:p>
          <a:p>
            <a:r>
              <a:rPr lang="ru-RU" sz="3200" b="1" dirty="0"/>
              <a:t>Б) трудовые ресурсы</a:t>
            </a:r>
          </a:p>
          <a:p>
            <a:r>
              <a:rPr lang="ru-RU" sz="3200" b="1" dirty="0"/>
              <a:t>В) средства производства, созданные</a:t>
            </a:r>
          </a:p>
          <a:p>
            <a:r>
              <a:rPr lang="ru-RU" sz="3200" b="1" dirty="0"/>
              <a:t>людьми</a:t>
            </a:r>
          </a:p>
          <a:p>
            <a:r>
              <a:rPr lang="ru-RU" sz="3200" b="1" dirty="0"/>
              <a:t>Г) предпринимательские способности</a:t>
            </a:r>
          </a:p>
          <a:p>
            <a:r>
              <a:rPr lang="ru-RU" sz="3200" b="1" dirty="0"/>
              <a:t>Д) все выше перечисленные факторы</a:t>
            </a:r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4960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97" y="512618"/>
            <a:ext cx="11144713" cy="5555673"/>
          </a:xfrm>
        </p:spPr>
      </p:pic>
    </p:spTree>
    <p:extLst>
      <p:ext uri="{BB962C8B-B14F-4D97-AF65-F5344CB8AC3E}">
        <p14:creationId xmlns:p14="http://schemas.microsoft.com/office/powerpoint/2010/main" val="388492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1" y="435328"/>
            <a:ext cx="11319163" cy="589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7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Факторы производства</a:t>
            </a:r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733309" y="1856509"/>
            <a:ext cx="1731818" cy="484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003964" y="1856509"/>
            <a:ext cx="1413163" cy="5680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   </a:t>
            </a:r>
            <a:r>
              <a:rPr lang="ru-RU" sz="3600" b="1" i="1" dirty="0" smtClean="0"/>
              <a:t>Материальные   </a:t>
            </a:r>
            <a:r>
              <a:rPr lang="ru-RU" sz="3600" b="1" dirty="0" smtClean="0"/>
              <a:t>                          Людские</a:t>
            </a:r>
          </a:p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 smtClean="0"/>
              <a:t>Земля         Капитал          Труд       </a:t>
            </a:r>
            <a:r>
              <a:rPr lang="ru-RU" b="1" dirty="0" smtClean="0"/>
              <a:t>Предпринимательство</a:t>
            </a:r>
            <a:endParaRPr lang="ru-RU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870364" y="3160376"/>
            <a:ext cx="1094509" cy="815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020291" y="3172691"/>
            <a:ext cx="983673" cy="803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497782" y="3160376"/>
            <a:ext cx="1149927" cy="649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973290" y="3131127"/>
            <a:ext cx="983673" cy="678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66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7" y="130744"/>
            <a:ext cx="11371148" cy="6006819"/>
          </a:xfrm>
        </p:spPr>
      </p:pic>
    </p:spTree>
    <p:extLst>
      <p:ext uri="{BB962C8B-B14F-4D97-AF65-F5344CB8AC3E}">
        <p14:creationId xmlns:p14="http://schemas.microsoft.com/office/powerpoint/2010/main" val="1722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90" y="415636"/>
            <a:ext cx="11554692" cy="6096000"/>
          </a:xfrm>
        </p:spPr>
      </p:pic>
    </p:spTree>
    <p:extLst>
      <p:ext uri="{BB962C8B-B14F-4D97-AF65-F5344CB8AC3E}">
        <p14:creationId xmlns:p14="http://schemas.microsoft.com/office/powerpoint/2010/main" val="146451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1"/>
            <a:ext cx="11933583" cy="59574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27" y="157744"/>
            <a:ext cx="11162489" cy="143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0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3672995"/>
          </a:xfrm>
        </p:spPr>
        <p:txBody>
          <a:bodyPr>
            <a:normAutofit/>
          </a:bodyPr>
          <a:lstStyle/>
          <a:p>
            <a:r>
              <a:rPr lang="ru-RU" b="1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ПРЕДПРИНИМАТЕЛЬСТВО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– это управленческие таланты людей, необходимые для соединения трех основных факторов производства в единый процесс.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38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</TotalTime>
  <Words>379</Words>
  <Application>Microsoft Office PowerPoint</Application>
  <PresentationFormat>Широкоэкранный</PresentationFormat>
  <Paragraphs>65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Garamond</vt:lpstr>
      <vt:lpstr>Times New Roman</vt:lpstr>
      <vt:lpstr>Натуральные материалы</vt:lpstr>
      <vt:lpstr>«Факторы производства, производительность труда».</vt:lpstr>
      <vt:lpstr>Производство – процесс создания товаров и услуг для  удовлетворения потребностей человека. </vt:lpstr>
      <vt:lpstr>Презентация PowerPoint</vt:lpstr>
      <vt:lpstr>Презентация PowerPoint</vt:lpstr>
      <vt:lpstr>Факторы производства</vt:lpstr>
      <vt:lpstr>Презентация PowerPoint</vt:lpstr>
      <vt:lpstr>Презентация PowerPoint</vt:lpstr>
      <vt:lpstr>Презентация PowerPoint</vt:lpstr>
      <vt:lpstr>ПРЕДПРИНИМАТЕЛЬСТВО – это управленческие таланты людей, необходимые для соединения трех основных факторов производства в единый процесс.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«Факторы производства, производительность труда».</dc:title>
  <dc:creator>User</dc:creator>
  <cp:lastModifiedBy>User</cp:lastModifiedBy>
  <cp:revision>6</cp:revision>
  <dcterms:created xsi:type="dcterms:W3CDTF">2018-02-07T19:36:55Z</dcterms:created>
  <dcterms:modified xsi:type="dcterms:W3CDTF">2018-02-07T20:28:42Z</dcterms:modified>
</cp:coreProperties>
</file>