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234" autoAdjust="0"/>
  </p:normalViewPr>
  <p:slideViewPr>
    <p:cSldViewPr>
      <p:cViewPr varScale="1">
        <p:scale>
          <a:sx n="72" d="100"/>
          <a:sy n="72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4" t="28686" r="11805" b="29726"/>
          <a:stretch/>
        </p:blipFill>
        <p:spPr bwMode="auto">
          <a:xfrm>
            <a:off x="323528" y="1772816"/>
            <a:ext cx="8229600" cy="291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79501" y="5229200"/>
            <a:ext cx="2473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ШАЙБА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32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9" t="52612" r="20386" b="11051"/>
          <a:stretch/>
        </p:blipFill>
        <p:spPr bwMode="auto">
          <a:xfrm>
            <a:off x="179511" y="980728"/>
            <a:ext cx="8632761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63618" y="5229200"/>
            <a:ext cx="19053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МАТЧ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664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24" t="21804" r="6855" b="21349"/>
          <a:stretch/>
        </p:blipFill>
        <p:spPr bwMode="auto">
          <a:xfrm>
            <a:off x="323528" y="1484784"/>
            <a:ext cx="8547932" cy="448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79675" y="5229200"/>
            <a:ext cx="30732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КЛЮШКА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337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0" t="20636" r="14093" b="21155"/>
          <a:stretch/>
        </p:blipFill>
        <p:spPr bwMode="auto">
          <a:xfrm>
            <a:off x="251520" y="1268760"/>
            <a:ext cx="8666328" cy="408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68348" y="5229200"/>
            <a:ext cx="26959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ПЕРИОД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2215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6" t="32316" r="10526" b="12394"/>
          <a:stretch/>
        </p:blipFill>
        <p:spPr bwMode="auto">
          <a:xfrm>
            <a:off x="179512" y="836712"/>
            <a:ext cx="8611738" cy="387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44688" y="5229200"/>
            <a:ext cx="2743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ВРАТАРЬ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505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0" t="29591" r="3499" b="14341"/>
          <a:stretch/>
        </p:blipFill>
        <p:spPr bwMode="auto">
          <a:xfrm>
            <a:off x="0" y="1988840"/>
            <a:ext cx="9050265" cy="357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72805" y="5229200"/>
            <a:ext cx="2687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КОНЬКИ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810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50349" y="5229200"/>
            <a:ext cx="2131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КАТОК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1" t="24724" r="21015" b="17262"/>
          <a:stretch/>
        </p:blipFill>
        <p:spPr bwMode="auto">
          <a:xfrm>
            <a:off x="539553" y="476672"/>
            <a:ext cx="6336704" cy="485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535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1" t="32900" r="18289" b="11909"/>
          <a:stretch/>
        </p:blipFill>
        <p:spPr bwMode="auto">
          <a:xfrm>
            <a:off x="179512" y="371951"/>
            <a:ext cx="8202305" cy="386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44373" y="5229200"/>
            <a:ext cx="2943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СВИСТОК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689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4" t="36600" r="2555" b="12978"/>
          <a:stretch/>
        </p:blipFill>
        <p:spPr bwMode="auto">
          <a:xfrm>
            <a:off x="1822" y="811680"/>
            <a:ext cx="9142178" cy="319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69262" y="5229200"/>
            <a:ext cx="3294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ХОККЕИСТ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4483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8" t="55289" r="21330" b="7527"/>
          <a:stretch/>
        </p:blipFill>
        <p:spPr bwMode="auto">
          <a:xfrm>
            <a:off x="957290" y="1124744"/>
            <a:ext cx="6168788" cy="260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605319" y="5229200"/>
            <a:ext cx="14219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ЛЕД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38518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8</cp:revision>
  <dcterms:created xsi:type="dcterms:W3CDTF">2018-02-01T02:49:17Z</dcterms:created>
  <dcterms:modified xsi:type="dcterms:W3CDTF">2018-02-07T12:56:31Z</dcterms:modified>
</cp:coreProperties>
</file>