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E7B16A-393F-42F3-B1E3-F58A49FED9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EB5E3C-3008-45C2-B523-60E1266330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278DFF-F8D4-4082-B003-B80719A5C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299D84-A353-4105-AD07-022748400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6E1903-48CC-4550-9DB3-28984FB33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361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10B7B-41F9-4171-9A6F-AF1B10D73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A826F19-10B7-4560-BB03-BAED6826A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6A4050-18C2-48EE-A3F7-D1531B17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923924-1410-4348-A5CE-E940DE6BB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7D7D50-59FA-4948-A755-D992609DE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859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54A2E8B-4165-4A7B-AD9E-58E5C91BF8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B90F425-4476-437D-81C0-D78455264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1CC4E1-3317-47BE-A28A-FD5612957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15CE08-12C3-46AB-864B-034014DFA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A927C3-3A96-43D5-96D1-587D2335C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7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7F82B9-2711-4B33-B847-BD44DF0A4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FB6114-CFD8-4400-A25E-D2CF0EB9C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6A9A9B-979F-4C23-8002-9BAD845AB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D42D9B-D1AE-49ED-AB9C-7957DA3BC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5D7BDC-FA6A-461B-B30F-B08E6099A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90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E9ECF3-B980-46B4-9C99-313256D42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612739-A307-48EC-B0F7-185AAB442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307130-C498-4CFF-8F63-FBFD41B5E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2621C3-AF43-4030-B659-6350B2504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D43DDF-AEDE-43BC-A7C7-78FFEB2C2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0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F21FD9-FEA7-4D73-A07C-19712FB22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90B40A-CB4F-43C3-A259-B7A3EE457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3F0E58-1C63-425C-9458-4C188B030A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23F06C6-F986-48FF-9C98-91DC52382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D1D245-3B7C-4B01-B31B-F7C821B2F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415B89-31EA-4557-BDB2-42C42D3A5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47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F39929-E678-4836-97ED-6CCE1AA24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4BFF2E-E5B0-466E-B152-4B484D202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7D276A-8B35-410A-B0A1-B380D01B5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516382-B431-4DE9-BEE9-24AE99539D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8E853BE-0DD6-468A-9E7A-1D03D9D3D1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9344DF1-1C42-4622-AFEA-74C7761BB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EA62A34-5634-41B3-A6C9-8A205A203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1955287-63BE-43B0-86F3-B2961592F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892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F9B72C-C604-49BD-8964-FD7AF4A6C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39E391-E813-46DF-B85C-0FF3A6095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F61F2FA-E440-45B0-B3A1-8A440EA25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00996F1-B75A-437B-BE05-036293EE1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10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F7C2ABE-058F-4219-B6FF-18556A921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AFFC896-01E9-4245-8F87-EE4D7B680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AA5183B-B784-4B47-BDFD-5258A55A5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304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B48EEF-ED25-4F2A-8B88-B67CCDB91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7D8F76-C026-4037-BB17-3C436D35B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76C259F-D632-47EA-9065-C892ADD07D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0F2601D-7B91-404B-A2E1-FD41E2452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EF79C4-9330-42AF-AFE1-F6FDAC9DB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45B206-5B75-4FCB-9512-F967B6AFE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847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73548E-4A7A-4DDF-9C9E-21AD3F718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C3CDEA4-F461-4678-B958-CD1EE3D6D2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F71C075-49A0-44D6-AF62-5AD56B764C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B99548-E978-4A6A-A999-3C8F203DC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29AFC6-43BA-408A-BDDC-94F38FE7B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6A481F-8C0F-4C19-8B43-9F1A0BE32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13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45861-0AA2-424D-BD25-F3317481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E86257-D127-4E38-A21A-16F0117349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1A4749-443F-488D-B68F-06F264A771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84ED7-0C34-4316-8718-54DF9473B8FB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DDC5A4-6C6F-4013-B628-AD962C029F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F76FCD-8825-466A-B2D6-E7F5ED5045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CE5FA-68BE-48DF-A978-C3617C600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9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B2258F-86CA-4D4D-8270-BC05FCDEBFB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40CEBB-C623-4650-BB2C-5C7FB24BBF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6" b="10284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83BEE-6998-4521-B679-251001EFC3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7078"/>
            <a:ext cx="9144000" cy="1895061"/>
          </a:xfrm>
        </p:spPr>
        <p:txBody>
          <a:bodyPr>
            <a:normAutofit/>
          </a:bodyPr>
          <a:lstStyle/>
          <a:p>
            <a:r>
              <a:rPr lang="ru-RU" sz="9600" dirty="0">
                <a:solidFill>
                  <a:srgbClr val="FFFFFF"/>
                </a:solidFill>
              </a:rPr>
              <a:t>Реки Мордовии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B843721-0E2B-43E1-B1E5-F8C1A76D50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10380" y="5759604"/>
            <a:ext cx="5181600" cy="109839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Выполнила </a:t>
            </a:r>
            <a:r>
              <a:rPr lang="ru-RU" dirty="0" err="1">
                <a:solidFill>
                  <a:srgbClr val="FFFFFF"/>
                </a:solidFill>
              </a:rPr>
              <a:t>Петайкина</a:t>
            </a:r>
            <a:r>
              <a:rPr lang="ru-RU" dirty="0">
                <a:solidFill>
                  <a:srgbClr val="FFFFFF"/>
                </a:solidFill>
              </a:rPr>
              <a:t> Александра</a:t>
            </a:r>
          </a:p>
          <a:p>
            <a:r>
              <a:rPr lang="ru-RU" dirty="0">
                <a:solidFill>
                  <a:srgbClr val="FFFFFF"/>
                </a:solidFill>
              </a:rPr>
              <a:t>Ученица 4 В класса МОУ «СОШ» № 18</a:t>
            </a:r>
          </a:p>
        </p:txBody>
      </p:sp>
    </p:spTree>
    <p:extLst>
      <p:ext uri="{BB962C8B-B14F-4D97-AF65-F5344CB8AC3E}">
        <p14:creationId xmlns:p14="http://schemas.microsoft.com/office/powerpoint/2010/main" val="1567878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4A02E5F-3999-48CA-BEB7-F673168CAD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60" b="247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C30500-F7F2-42E7-8224-87014E0CA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0" y="3087357"/>
            <a:ext cx="3852041" cy="6832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/>
              <a:t>Река</a:t>
            </a:r>
            <a:r>
              <a:rPr lang="en-US" sz="4000" dirty="0"/>
              <a:t> </a:t>
            </a:r>
            <a:r>
              <a:rPr lang="en-US" sz="4000" dirty="0" err="1"/>
              <a:t>Сатис</a:t>
            </a:r>
            <a:endParaRPr lang="en-US" sz="4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0B1349-091C-4BFC-929F-5F1B24FC6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4214191"/>
            <a:ext cx="4330262" cy="1711768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Сатис</a:t>
            </a:r>
            <a:r>
              <a:rPr lang="en-US" dirty="0">
                <a:solidFill>
                  <a:schemeClr val="tx1"/>
                </a:solidFill>
              </a:rPr>
              <a:t> — </a:t>
            </a:r>
            <a:r>
              <a:rPr lang="en-US" dirty="0" err="1">
                <a:solidFill>
                  <a:schemeClr val="tx1"/>
                </a:solidFill>
              </a:rPr>
              <a:t>река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правый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приток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Мокши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Длина</a:t>
            </a:r>
            <a:r>
              <a:rPr lang="en-US" dirty="0">
                <a:solidFill>
                  <a:schemeClr val="tx1"/>
                </a:solidFill>
              </a:rPr>
              <a:t> 75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по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границе</a:t>
            </a:r>
            <a:r>
              <a:rPr lang="en-US" dirty="0">
                <a:solidFill>
                  <a:schemeClr val="tx1"/>
                </a:solidFill>
              </a:rPr>
              <a:t> с РМ — </a:t>
            </a:r>
            <a:r>
              <a:rPr lang="en-US" dirty="0" err="1">
                <a:solidFill>
                  <a:schemeClr val="tx1"/>
                </a:solidFill>
              </a:rPr>
              <a:t>около</a:t>
            </a:r>
            <a:r>
              <a:rPr lang="en-US" dirty="0">
                <a:solidFill>
                  <a:schemeClr val="tx1"/>
                </a:solidFill>
              </a:rPr>
              <a:t> 50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), </a:t>
            </a:r>
            <a:r>
              <a:rPr lang="en-US" dirty="0" err="1">
                <a:solidFill>
                  <a:schemeClr val="tx1"/>
                </a:solidFill>
              </a:rPr>
              <a:t>ширина</a:t>
            </a:r>
            <a:r>
              <a:rPr lang="en-US" dirty="0">
                <a:solidFill>
                  <a:schemeClr val="tx1"/>
                </a:solidFill>
              </a:rPr>
              <a:t> — 5 — 10 м. </a:t>
            </a:r>
          </a:p>
        </p:txBody>
      </p:sp>
    </p:spTree>
    <p:extLst>
      <p:ext uri="{BB962C8B-B14F-4D97-AF65-F5344CB8AC3E}">
        <p14:creationId xmlns:p14="http://schemas.microsoft.com/office/powerpoint/2010/main" val="4119981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4497F2-AF12-4223-9E7B-96BEB03F4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08B7B8D-BF36-4023-8E13-C6622261E71C}"/>
              </a:ext>
            </a:extLst>
          </p:cNvPr>
          <p:cNvSpPr/>
          <p:nvPr/>
        </p:nvSpPr>
        <p:spPr>
          <a:xfrm>
            <a:off x="857956" y="1789043"/>
            <a:ext cx="9810043" cy="23853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243387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73E4D1-CDE2-47F2-83E0-B82801DDFA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5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4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9DCE4-3472-4CC5-8A34-7D7E827BE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0" y="2970844"/>
            <a:ext cx="3852041" cy="755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/>
              <a:t>Река</a:t>
            </a:r>
            <a:r>
              <a:rPr lang="en-US" sz="4000" dirty="0"/>
              <a:t> </a:t>
            </a:r>
            <a:r>
              <a:rPr lang="en-US" sz="4000" dirty="0" err="1"/>
              <a:t>Алатырь</a:t>
            </a:r>
            <a:endParaRPr lang="en-US" sz="4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E097B7-60D6-475C-B12C-072B861473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3909391"/>
            <a:ext cx="4330262" cy="2016568"/>
          </a:xfr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Алатырь</a:t>
            </a:r>
            <a:r>
              <a:rPr lang="en-US" dirty="0">
                <a:solidFill>
                  <a:schemeClr val="tx1"/>
                </a:solidFill>
              </a:rPr>
              <a:t> — </a:t>
            </a:r>
            <a:r>
              <a:rPr lang="en-US" dirty="0" err="1">
                <a:solidFill>
                  <a:schemeClr val="tx1"/>
                </a:solidFill>
              </a:rPr>
              <a:t>река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левый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приток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Суры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Длина</a:t>
            </a:r>
            <a:r>
              <a:rPr lang="en-US" dirty="0">
                <a:solidFill>
                  <a:schemeClr val="tx1"/>
                </a:solidFill>
              </a:rPr>
              <a:t> 296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 (в РМ — 130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Берёт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начало</a:t>
            </a:r>
            <a:r>
              <a:rPr lang="en-US" dirty="0">
                <a:solidFill>
                  <a:schemeClr val="tx1"/>
                </a:solidFill>
              </a:rPr>
              <a:t> в 9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 к </a:t>
            </a:r>
            <a:r>
              <a:rPr lang="en-US" dirty="0" err="1">
                <a:solidFill>
                  <a:schemeClr val="tx1"/>
                </a:solidFill>
              </a:rPr>
              <a:t>северо-западу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от</a:t>
            </a:r>
            <a:r>
              <a:rPr lang="en-US" dirty="0">
                <a:solidFill>
                  <a:schemeClr val="tx1"/>
                </a:solidFill>
              </a:rPr>
              <a:t> с. </a:t>
            </a:r>
            <a:r>
              <a:rPr lang="en-US" dirty="0" err="1">
                <a:solidFill>
                  <a:schemeClr val="tx1"/>
                </a:solidFill>
              </a:rPr>
              <a:t>Алатырь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Первомайского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района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Нижегородской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области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протекает</a:t>
            </a:r>
            <a:r>
              <a:rPr lang="en-US" dirty="0">
                <a:solidFill>
                  <a:schemeClr val="tx1"/>
                </a:solidFill>
              </a:rPr>
              <a:t> в </a:t>
            </a:r>
            <a:r>
              <a:rPr lang="en-US" dirty="0" err="1">
                <a:solidFill>
                  <a:schemeClr val="tx1"/>
                </a:solidFill>
              </a:rPr>
              <a:t>северо-восточной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Мордовии</a:t>
            </a:r>
            <a:r>
              <a:rPr lang="en-US" dirty="0">
                <a:solidFill>
                  <a:schemeClr val="tx1"/>
                </a:solidFill>
              </a:rPr>
              <a:t> и </a:t>
            </a:r>
            <a:r>
              <a:rPr lang="en-US" dirty="0" err="1">
                <a:solidFill>
                  <a:schemeClr val="tx1"/>
                </a:solidFill>
              </a:rPr>
              <a:t>Чувашии</a:t>
            </a:r>
            <a:r>
              <a:rPr lang="en-US" dirty="0">
                <a:solidFill>
                  <a:schemeClr val="tx1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411035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4BD55C-E392-4BA7-8F15-B352B545A9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3" b="1629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589443-8B5E-491F-9EC2-9BA11F53B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0" y="2673647"/>
            <a:ext cx="3852041" cy="755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/>
              <a:t>Река</a:t>
            </a:r>
            <a:r>
              <a:rPr lang="en-US" sz="4000" dirty="0"/>
              <a:t> </a:t>
            </a:r>
            <a:r>
              <a:rPr lang="en-US" sz="4000" dirty="0" err="1"/>
              <a:t>Вад</a:t>
            </a:r>
            <a:endParaRPr lang="en-US" sz="4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2509F4-FB88-4E51-958C-FF5278C1F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3825034"/>
            <a:ext cx="4330262" cy="210092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Вад</a:t>
            </a:r>
            <a:r>
              <a:rPr lang="en-US" dirty="0">
                <a:solidFill>
                  <a:schemeClr val="tx1"/>
                </a:solidFill>
              </a:rPr>
              <a:t> — </a:t>
            </a:r>
            <a:r>
              <a:rPr lang="en-US" dirty="0" err="1">
                <a:solidFill>
                  <a:schemeClr val="tx1"/>
                </a:solidFill>
              </a:rPr>
              <a:t>река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левый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приток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Мокши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Длина</a:t>
            </a:r>
            <a:r>
              <a:rPr lang="en-US" dirty="0">
                <a:solidFill>
                  <a:schemeClr val="tx1"/>
                </a:solidFill>
              </a:rPr>
              <a:t> 222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Ширина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русла</a:t>
            </a:r>
            <a:r>
              <a:rPr lang="en-US" dirty="0">
                <a:solidFill>
                  <a:schemeClr val="tx1"/>
                </a:solidFill>
              </a:rPr>
              <a:t> — </a:t>
            </a:r>
            <a:r>
              <a:rPr lang="en-US" dirty="0" err="1">
                <a:solidFill>
                  <a:schemeClr val="tx1"/>
                </a:solidFill>
              </a:rPr>
              <a:t>до</a:t>
            </a:r>
            <a:r>
              <a:rPr lang="en-US" dirty="0">
                <a:solidFill>
                  <a:schemeClr val="tx1"/>
                </a:solidFill>
              </a:rPr>
              <a:t> 30 м, </a:t>
            </a:r>
            <a:r>
              <a:rPr lang="en-US" dirty="0" err="1">
                <a:solidFill>
                  <a:schemeClr val="tx1"/>
                </a:solidFill>
              </a:rPr>
              <a:t>глубина</a:t>
            </a:r>
            <a:r>
              <a:rPr lang="en-US" dirty="0">
                <a:solidFill>
                  <a:schemeClr val="tx1"/>
                </a:solidFill>
              </a:rPr>
              <a:t> — </a:t>
            </a:r>
            <a:r>
              <a:rPr lang="en-US" dirty="0" err="1">
                <a:solidFill>
                  <a:schemeClr val="tx1"/>
                </a:solidFill>
              </a:rPr>
              <a:t>около</a:t>
            </a:r>
            <a:r>
              <a:rPr lang="en-US" dirty="0">
                <a:solidFill>
                  <a:schemeClr val="tx1"/>
                </a:solidFill>
              </a:rPr>
              <a:t> 1 м</a:t>
            </a:r>
          </a:p>
        </p:txBody>
      </p:sp>
    </p:spTree>
    <p:extLst>
      <p:ext uri="{BB962C8B-B14F-4D97-AF65-F5344CB8AC3E}">
        <p14:creationId xmlns:p14="http://schemas.microsoft.com/office/powerpoint/2010/main" val="87961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E5B1A9-4183-4E5F-8753-BFF21680DA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3A864C-FBF8-492C-849E-D3AAF22A1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0" y="2937237"/>
            <a:ext cx="3852041" cy="6832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/>
              <a:t>Река</a:t>
            </a:r>
            <a:r>
              <a:rPr lang="en-US" sz="4000" dirty="0"/>
              <a:t> </a:t>
            </a:r>
            <a:r>
              <a:rPr lang="en-US" sz="4000" dirty="0" err="1"/>
              <a:t>Виндрей</a:t>
            </a:r>
            <a:endParaRPr lang="en-US" sz="4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5E6AE4F-0AA9-4463-B219-1E60E7A77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3896139"/>
            <a:ext cx="4330262" cy="2029820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Виндрей</a:t>
            </a:r>
            <a:r>
              <a:rPr lang="en-US" dirty="0">
                <a:solidFill>
                  <a:schemeClr val="tx1"/>
                </a:solidFill>
              </a:rPr>
              <a:t> — </a:t>
            </a:r>
            <a:r>
              <a:rPr lang="en-US" dirty="0" err="1">
                <a:solidFill>
                  <a:schemeClr val="tx1"/>
                </a:solidFill>
              </a:rPr>
              <a:t>река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правый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приток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Парцы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Длина</a:t>
            </a:r>
            <a:r>
              <a:rPr lang="en-US" dirty="0">
                <a:solidFill>
                  <a:schemeClr val="tx1"/>
                </a:solidFill>
              </a:rPr>
              <a:t> 58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Ширина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русла</a:t>
            </a:r>
            <a:r>
              <a:rPr lang="en-US" dirty="0">
                <a:solidFill>
                  <a:schemeClr val="tx1"/>
                </a:solidFill>
              </a:rPr>
              <a:t> в </a:t>
            </a:r>
            <a:r>
              <a:rPr lang="en-US" dirty="0" err="1">
                <a:solidFill>
                  <a:schemeClr val="tx1"/>
                </a:solidFill>
              </a:rPr>
              <a:t>нижнем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течении</a:t>
            </a:r>
            <a:r>
              <a:rPr lang="en-US" dirty="0">
                <a:solidFill>
                  <a:schemeClr val="tx1"/>
                </a:solidFill>
              </a:rPr>
              <a:t> 8—10 м, </a:t>
            </a:r>
            <a:r>
              <a:rPr lang="en-US" dirty="0" err="1">
                <a:solidFill>
                  <a:schemeClr val="tx1"/>
                </a:solidFill>
              </a:rPr>
              <a:t>глубина</a:t>
            </a:r>
            <a:r>
              <a:rPr lang="en-US" dirty="0">
                <a:solidFill>
                  <a:schemeClr val="tx1"/>
                </a:solidFill>
              </a:rPr>
              <a:t> 1,1—2,0 м.</a:t>
            </a:r>
          </a:p>
        </p:txBody>
      </p:sp>
    </p:spTree>
    <p:extLst>
      <p:ext uri="{BB962C8B-B14F-4D97-AF65-F5344CB8AC3E}">
        <p14:creationId xmlns:p14="http://schemas.microsoft.com/office/powerpoint/2010/main" val="2226138664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B91752-09FA-4B63-BFBB-C805097361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1" b="575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1317FD-B61F-4629-AAB0-1B9F2190B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5567" y="2863144"/>
            <a:ext cx="3564948" cy="6832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/>
              <a:t>Река</a:t>
            </a:r>
            <a:r>
              <a:rPr lang="en-US" sz="4000" dirty="0"/>
              <a:t> </a:t>
            </a:r>
            <a:r>
              <a:rPr lang="en-US" sz="4000" dirty="0" err="1"/>
              <a:t>Инсар</a:t>
            </a:r>
            <a:endParaRPr lang="en-US" sz="4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A2AF8B-E0FC-4F08-8FF2-3DC650A73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4131960"/>
            <a:ext cx="4330262" cy="1793999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Инсар</a:t>
            </a:r>
            <a:r>
              <a:rPr lang="en-US" dirty="0">
                <a:solidFill>
                  <a:schemeClr val="tx1"/>
                </a:solidFill>
              </a:rPr>
              <a:t> — </a:t>
            </a:r>
            <a:r>
              <a:rPr lang="en-US" dirty="0" err="1">
                <a:solidFill>
                  <a:schemeClr val="tx1"/>
                </a:solidFill>
              </a:rPr>
              <a:t>река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правый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приток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Алатыря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Длина</a:t>
            </a:r>
            <a:r>
              <a:rPr lang="en-US" dirty="0">
                <a:solidFill>
                  <a:schemeClr val="tx1"/>
                </a:solidFill>
              </a:rPr>
              <a:t> 168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Ширина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русла</a:t>
            </a:r>
            <a:r>
              <a:rPr lang="en-US" dirty="0">
                <a:solidFill>
                  <a:schemeClr val="tx1"/>
                </a:solidFill>
              </a:rPr>
              <a:t> в </a:t>
            </a:r>
            <a:r>
              <a:rPr lang="en-US" dirty="0" err="1">
                <a:solidFill>
                  <a:schemeClr val="tx1"/>
                </a:solidFill>
              </a:rPr>
              <a:t>нижнем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течении</a:t>
            </a:r>
            <a:r>
              <a:rPr lang="en-US" dirty="0">
                <a:solidFill>
                  <a:schemeClr val="tx1"/>
                </a:solidFill>
              </a:rPr>
              <a:t> — </a:t>
            </a:r>
            <a:r>
              <a:rPr lang="en-US" dirty="0" err="1">
                <a:solidFill>
                  <a:schemeClr val="tx1"/>
                </a:solidFill>
              </a:rPr>
              <a:t>до</a:t>
            </a:r>
            <a:r>
              <a:rPr lang="en-US" dirty="0">
                <a:solidFill>
                  <a:schemeClr val="tx1"/>
                </a:solidFill>
              </a:rPr>
              <a:t> 20 м, </a:t>
            </a:r>
            <a:r>
              <a:rPr lang="en-US" dirty="0" err="1">
                <a:solidFill>
                  <a:schemeClr val="tx1"/>
                </a:solidFill>
              </a:rPr>
              <a:t>глубина</a:t>
            </a:r>
            <a:r>
              <a:rPr lang="en-US" dirty="0">
                <a:solidFill>
                  <a:schemeClr val="tx1"/>
                </a:solidFill>
              </a:rPr>
              <a:t> — </a:t>
            </a:r>
            <a:r>
              <a:rPr lang="en-US" dirty="0" err="1">
                <a:solidFill>
                  <a:schemeClr val="tx1"/>
                </a:solidFill>
              </a:rPr>
              <a:t>до</a:t>
            </a:r>
            <a:r>
              <a:rPr lang="en-US" dirty="0">
                <a:solidFill>
                  <a:schemeClr val="tx1"/>
                </a:solidFill>
              </a:rPr>
              <a:t> 2 м. </a:t>
            </a:r>
          </a:p>
        </p:txBody>
      </p:sp>
    </p:spTree>
    <p:extLst>
      <p:ext uri="{BB962C8B-B14F-4D97-AF65-F5344CB8AC3E}">
        <p14:creationId xmlns:p14="http://schemas.microsoft.com/office/powerpoint/2010/main" val="3947745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538898-EF94-471D-8B66-DCD4964D00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8" b="972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1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E38C65-85FB-4A90-8B11-1DA4DA071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0" y="3269348"/>
            <a:ext cx="3852041" cy="6832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/>
              <a:t>Река</a:t>
            </a:r>
            <a:r>
              <a:rPr lang="en-US" sz="4000" dirty="0"/>
              <a:t> </a:t>
            </a:r>
            <a:r>
              <a:rPr lang="en-US" sz="4000" dirty="0" err="1"/>
              <a:t>Исса</a:t>
            </a:r>
            <a:endParaRPr lang="en-US" sz="4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D16098-86F5-48A8-BA7C-BB2FCC170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4108174"/>
            <a:ext cx="4330262" cy="181778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Исса</a:t>
            </a:r>
            <a:r>
              <a:rPr lang="en-US" dirty="0">
                <a:solidFill>
                  <a:schemeClr val="tx1"/>
                </a:solidFill>
              </a:rPr>
              <a:t> — </a:t>
            </a:r>
            <a:r>
              <a:rPr lang="en-US" dirty="0" err="1">
                <a:solidFill>
                  <a:schemeClr val="tx1"/>
                </a:solidFill>
              </a:rPr>
              <a:t>река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правый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приток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Мокши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Длина</a:t>
            </a:r>
            <a:r>
              <a:rPr lang="en-US" dirty="0">
                <a:solidFill>
                  <a:schemeClr val="tx1"/>
                </a:solidFill>
              </a:rPr>
              <a:t> 149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 (в РМ — 98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). </a:t>
            </a:r>
            <a:r>
              <a:rPr lang="en-US" dirty="0" err="1">
                <a:solidFill>
                  <a:schemeClr val="tx1"/>
                </a:solidFill>
              </a:rPr>
              <a:t>Ширина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русла</a:t>
            </a:r>
            <a:r>
              <a:rPr lang="en-US" dirty="0">
                <a:solidFill>
                  <a:schemeClr val="tx1"/>
                </a:solidFill>
              </a:rPr>
              <a:t> в </a:t>
            </a:r>
            <a:r>
              <a:rPr lang="en-US" dirty="0" err="1">
                <a:solidFill>
                  <a:schemeClr val="tx1"/>
                </a:solidFill>
              </a:rPr>
              <a:t>низовьях</a:t>
            </a:r>
            <a:r>
              <a:rPr lang="en-US" dirty="0">
                <a:solidFill>
                  <a:schemeClr val="tx1"/>
                </a:solidFill>
              </a:rPr>
              <a:t> — </a:t>
            </a:r>
            <a:r>
              <a:rPr lang="en-US" dirty="0" err="1">
                <a:solidFill>
                  <a:schemeClr val="tx1"/>
                </a:solidFill>
              </a:rPr>
              <a:t>до</a:t>
            </a:r>
            <a:r>
              <a:rPr lang="en-US" dirty="0">
                <a:solidFill>
                  <a:schemeClr val="tx1"/>
                </a:solidFill>
              </a:rPr>
              <a:t> 50 м, </a:t>
            </a:r>
            <a:r>
              <a:rPr lang="en-US" dirty="0" err="1">
                <a:solidFill>
                  <a:schemeClr val="tx1"/>
                </a:solidFill>
              </a:rPr>
              <a:t>средняя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глубина</a:t>
            </a:r>
            <a:r>
              <a:rPr lang="en-US" dirty="0">
                <a:solidFill>
                  <a:schemeClr val="tx1"/>
                </a:solidFill>
              </a:rPr>
              <a:t> — 1,0—1,5 м. </a:t>
            </a:r>
          </a:p>
        </p:txBody>
      </p:sp>
    </p:spTree>
    <p:extLst>
      <p:ext uri="{BB962C8B-B14F-4D97-AF65-F5344CB8AC3E}">
        <p14:creationId xmlns:p14="http://schemas.microsoft.com/office/powerpoint/2010/main" val="12628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216BC6-5480-484D-884A-49A6B1FBDE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34" b="606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D066DC-F5D2-4501-83C9-4F93CDD02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0" y="3301706"/>
            <a:ext cx="3852041" cy="6832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/>
              <a:t>Река</a:t>
            </a:r>
            <a:r>
              <a:rPr lang="en-US" sz="4000" dirty="0"/>
              <a:t> </a:t>
            </a:r>
            <a:r>
              <a:rPr lang="en-US" sz="4000" dirty="0" err="1"/>
              <a:t>Мокша</a:t>
            </a:r>
            <a:endParaRPr lang="en-US" sz="4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AFCDAA-998D-4A13-99D8-877C430D6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4214191"/>
            <a:ext cx="4330262" cy="1711768"/>
          </a:xfr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Мокша</a:t>
            </a:r>
            <a:r>
              <a:rPr lang="en-US" dirty="0">
                <a:solidFill>
                  <a:schemeClr val="tx1"/>
                </a:solidFill>
              </a:rPr>
              <a:t> — </a:t>
            </a:r>
            <a:r>
              <a:rPr lang="en-US" dirty="0" err="1">
                <a:solidFill>
                  <a:schemeClr val="tx1"/>
                </a:solidFill>
              </a:rPr>
              <a:t>река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правый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приток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Оки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Длина</a:t>
            </a:r>
            <a:r>
              <a:rPr lang="en-US" dirty="0">
                <a:solidFill>
                  <a:schemeClr val="tx1"/>
                </a:solidFill>
              </a:rPr>
              <a:t> 656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 (в РМ — 320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). </a:t>
            </a:r>
            <a:r>
              <a:rPr lang="en-US" dirty="0" err="1">
                <a:solidFill>
                  <a:schemeClr val="tx1"/>
                </a:solidFill>
              </a:rPr>
              <a:t>Ширина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поймы</a:t>
            </a:r>
            <a:r>
              <a:rPr lang="en-US" dirty="0">
                <a:solidFill>
                  <a:schemeClr val="tx1"/>
                </a:solidFill>
              </a:rPr>
              <a:t> — </a:t>
            </a:r>
            <a:r>
              <a:rPr lang="en-US" dirty="0" err="1">
                <a:solidFill>
                  <a:schemeClr val="tx1"/>
                </a:solidFill>
              </a:rPr>
              <a:t>до</a:t>
            </a:r>
            <a:r>
              <a:rPr lang="en-US" dirty="0">
                <a:solidFill>
                  <a:schemeClr val="tx1"/>
                </a:solidFill>
              </a:rPr>
              <a:t> 10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Наибольшая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глубина</a:t>
            </a:r>
            <a:r>
              <a:rPr lang="en-US" dirty="0">
                <a:solidFill>
                  <a:schemeClr val="tx1"/>
                </a:solidFill>
              </a:rPr>
              <a:t> в </a:t>
            </a:r>
            <a:r>
              <a:rPr lang="en-US" dirty="0" err="1">
                <a:solidFill>
                  <a:schemeClr val="tx1"/>
                </a:solidFill>
              </a:rPr>
              <a:t>районе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впадения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Сивини</a:t>
            </a:r>
            <a:r>
              <a:rPr lang="en-US" dirty="0">
                <a:solidFill>
                  <a:schemeClr val="tx1"/>
                </a:solidFill>
              </a:rPr>
              <a:t> — 11 м (</a:t>
            </a:r>
            <a:r>
              <a:rPr lang="en-US" dirty="0" err="1">
                <a:solidFill>
                  <a:schemeClr val="tx1"/>
                </a:solidFill>
              </a:rPr>
              <a:t>Сивинская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яма</a:t>
            </a:r>
            <a:r>
              <a:rPr lang="en-US" dirty="0">
                <a:solidFill>
                  <a:schemeClr val="tx1"/>
                </a:solidFill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359731553"/>
      </p:ext>
    </p:extLst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5E4F9F-6A5A-4227-95B4-9C6B4534DF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9" b="445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C5E500-2F8F-4745-BEBF-7857C68DD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0" y="3066548"/>
            <a:ext cx="3852041" cy="103732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/>
              <a:t>Река</a:t>
            </a:r>
            <a:r>
              <a:rPr lang="en-US" sz="4000" dirty="0"/>
              <a:t> </a:t>
            </a:r>
            <a:r>
              <a:rPr lang="en-US" sz="4000" dirty="0" err="1"/>
              <a:t>Сивинь</a:t>
            </a:r>
            <a:endParaRPr lang="en-US" sz="4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BC526C-5EF4-4145-891E-7751F02C7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10" y="4492487"/>
            <a:ext cx="4330262" cy="1433472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Сивинь</a:t>
            </a:r>
            <a:r>
              <a:rPr lang="en-US" dirty="0">
                <a:solidFill>
                  <a:schemeClr val="tx1"/>
                </a:solidFill>
              </a:rPr>
              <a:t> — </a:t>
            </a:r>
            <a:r>
              <a:rPr lang="en-US" dirty="0" err="1">
                <a:solidFill>
                  <a:schemeClr val="tx1"/>
                </a:solidFill>
              </a:rPr>
              <a:t>река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правый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приток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Мокши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Длина</a:t>
            </a:r>
            <a:r>
              <a:rPr lang="en-US" dirty="0">
                <a:solidFill>
                  <a:schemeClr val="tx1"/>
                </a:solidFill>
              </a:rPr>
              <a:t> 124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Ширина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русла</a:t>
            </a:r>
            <a:r>
              <a:rPr lang="en-US" dirty="0">
                <a:solidFill>
                  <a:schemeClr val="tx1"/>
                </a:solidFill>
              </a:rPr>
              <a:t> в </a:t>
            </a:r>
            <a:r>
              <a:rPr lang="en-US" dirty="0" err="1">
                <a:solidFill>
                  <a:schemeClr val="tx1"/>
                </a:solidFill>
              </a:rPr>
              <a:t>нижнем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течении</a:t>
            </a:r>
            <a:r>
              <a:rPr lang="en-US" dirty="0">
                <a:solidFill>
                  <a:schemeClr val="tx1"/>
                </a:solidFill>
              </a:rPr>
              <a:t> — </a:t>
            </a:r>
            <a:r>
              <a:rPr lang="en-US" dirty="0" err="1">
                <a:solidFill>
                  <a:schemeClr val="tx1"/>
                </a:solidFill>
              </a:rPr>
              <a:t>до</a:t>
            </a:r>
            <a:r>
              <a:rPr lang="en-US" dirty="0">
                <a:solidFill>
                  <a:schemeClr val="tx1"/>
                </a:solidFill>
              </a:rPr>
              <a:t> 30 м, </a:t>
            </a:r>
            <a:r>
              <a:rPr lang="en-US" dirty="0" err="1">
                <a:solidFill>
                  <a:schemeClr val="tx1"/>
                </a:solidFill>
              </a:rPr>
              <a:t>глубина</a:t>
            </a:r>
            <a:r>
              <a:rPr lang="en-US" dirty="0">
                <a:solidFill>
                  <a:schemeClr val="tx1"/>
                </a:solidFill>
              </a:rPr>
              <a:t> — </a:t>
            </a:r>
            <a:r>
              <a:rPr lang="en-US" dirty="0" err="1">
                <a:solidFill>
                  <a:schemeClr val="tx1"/>
                </a:solidFill>
              </a:rPr>
              <a:t>до</a:t>
            </a:r>
            <a:r>
              <a:rPr lang="en-US" dirty="0">
                <a:solidFill>
                  <a:schemeClr val="tx1"/>
                </a:solidFill>
              </a:rPr>
              <a:t> 3 м. </a:t>
            </a:r>
          </a:p>
        </p:txBody>
      </p:sp>
    </p:spTree>
    <p:extLst>
      <p:ext uri="{BB962C8B-B14F-4D97-AF65-F5344CB8AC3E}">
        <p14:creationId xmlns:p14="http://schemas.microsoft.com/office/powerpoint/2010/main" val="1770550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CFFA94-519F-4591-885F-E78629632C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6" b="1028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16D8FE-B0F3-410A-B460-B89506D2F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19" y="3184796"/>
            <a:ext cx="3852041" cy="68328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/>
              <a:t>Река</a:t>
            </a:r>
            <a:r>
              <a:rPr lang="en-US" sz="4000" dirty="0"/>
              <a:t> </a:t>
            </a:r>
            <a:r>
              <a:rPr lang="en-US" sz="4000" dirty="0" err="1"/>
              <a:t>Сура</a:t>
            </a:r>
            <a:endParaRPr lang="en-US" sz="40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E25BC1-5331-45B0-9464-6F2B229FB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82908" y="4542719"/>
            <a:ext cx="4330262" cy="2082829"/>
          </a:xfr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Сура</a:t>
            </a:r>
            <a:r>
              <a:rPr lang="en-US" dirty="0">
                <a:solidFill>
                  <a:schemeClr val="tx1"/>
                </a:solidFill>
              </a:rPr>
              <a:t> — </a:t>
            </a:r>
            <a:r>
              <a:rPr lang="en-US" dirty="0" err="1">
                <a:solidFill>
                  <a:schemeClr val="tx1"/>
                </a:solidFill>
              </a:rPr>
              <a:t>река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правый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приток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Волги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Длина</a:t>
            </a:r>
            <a:r>
              <a:rPr lang="en-US" dirty="0">
                <a:solidFill>
                  <a:schemeClr val="tx1"/>
                </a:solidFill>
              </a:rPr>
              <a:t> 841 </a:t>
            </a:r>
            <a:r>
              <a:rPr lang="en-US" dirty="0" err="1">
                <a:solidFill>
                  <a:schemeClr val="tx1"/>
                </a:solidFill>
              </a:rPr>
              <a:t>км</a:t>
            </a:r>
            <a:r>
              <a:rPr lang="ru-RU" dirty="0">
                <a:solidFill>
                  <a:schemeClr val="tx1"/>
                </a:solidFill>
              </a:rPr>
              <a:t>.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Ширина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русла</a:t>
            </a:r>
            <a:r>
              <a:rPr lang="en-US" dirty="0">
                <a:solidFill>
                  <a:schemeClr val="tx1"/>
                </a:solidFill>
              </a:rPr>
              <a:t> 80 — 160 м, </a:t>
            </a:r>
            <a:r>
              <a:rPr lang="en-US" dirty="0" err="1">
                <a:solidFill>
                  <a:schemeClr val="tx1"/>
                </a:solidFill>
              </a:rPr>
              <a:t>глубина</a:t>
            </a:r>
            <a:r>
              <a:rPr lang="en-US" dirty="0">
                <a:solidFill>
                  <a:schemeClr val="tx1"/>
                </a:solidFill>
              </a:rPr>
              <a:t> в РМ </a:t>
            </a:r>
            <a:r>
              <a:rPr lang="en-US" dirty="0" err="1">
                <a:solidFill>
                  <a:schemeClr val="tx1"/>
                </a:solidFill>
              </a:rPr>
              <a:t>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перекатах</a:t>
            </a:r>
            <a:r>
              <a:rPr lang="en-US" dirty="0">
                <a:solidFill>
                  <a:schemeClr val="tx1"/>
                </a:solidFill>
              </a:rPr>
              <a:t> 0,3 — 0,8, </a:t>
            </a:r>
            <a:r>
              <a:rPr lang="en-US" dirty="0" err="1">
                <a:solidFill>
                  <a:schemeClr val="tx1"/>
                </a:solidFill>
              </a:rPr>
              <a:t>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плёсах</a:t>
            </a:r>
            <a:r>
              <a:rPr lang="en-US" dirty="0">
                <a:solidFill>
                  <a:schemeClr val="tx1"/>
                </a:solidFill>
              </a:rPr>
              <a:t> 3 — 5 м. </a:t>
            </a:r>
          </a:p>
        </p:txBody>
      </p:sp>
    </p:spTree>
    <p:extLst>
      <p:ext uri="{BB962C8B-B14F-4D97-AF65-F5344CB8AC3E}">
        <p14:creationId xmlns:p14="http://schemas.microsoft.com/office/powerpoint/2010/main" val="224257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46</Words>
  <Application>Microsoft Office PowerPoint</Application>
  <PresentationFormat>Широкоэкранный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Реки Мордовии</vt:lpstr>
      <vt:lpstr>Река Алатырь</vt:lpstr>
      <vt:lpstr>Река Вад</vt:lpstr>
      <vt:lpstr>Река Виндрей</vt:lpstr>
      <vt:lpstr>Река Инсар</vt:lpstr>
      <vt:lpstr>Река Исса</vt:lpstr>
      <vt:lpstr>Река Мокша</vt:lpstr>
      <vt:lpstr>Река Сивинь</vt:lpstr>
      <vt:lpstr>Река Сура</vt:lpstr>
      <vt:lpstr>Река Сатис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Реки Мордовии</dc:title>
  <dc:creator>домик</dc:creator>
  <cp:lastModifiedBy>домик</cp:lastModifiedBy>
  <cp:revision>8</cp:revision>
  <dcterms:created xsi:type="dcterms:W3CDTF">2017-12-06T19:30:59Z</dcterms:created>
  <dcterms:modified xsi:type="dcterms:W3CDTF">2017-12-06T20:49:53Z</dcterms:modified>
</cp:coreProperties>
</file>