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handoutMasterIdLst>
    <p:handoutMasterId r:id="rId19"/>
  </p:handoutMasterIdLst>
  <p:sldIdLst>
    <p:sldId id="256" r:id="rId2"/>
    <p:sldId id="279" r:id="rId3"/>
    <p:sldId id="280" r:id="rId4"/>
    <p:sldId id="257" r:id="rId5"/>
    <p:sldId id="260" r:id="rId6"/>
    <p:sldId id="263" r:id="rId7"/>
    <p:sldId id="264" r:id="rId8"/>
    <p:sldId id="265" r:id="rId9"/>
    <p:sldId id="276" r:id="rId10"/>
    <p:sldId id="266" r:id="rId11"/>
    <p:sldId id="267" r:id="rId12"/>
    <p:sldId id="268" r:id="rId13"/>
    <p:sldId id="269" r:id="rId14"/>
    <p:sldId id="270" r:id="rId15"/>
    <p:sldId id="272" r:id="rId16"/>
    <p:sldId id="278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1D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AEDF5-04BC-4E86-8B52-D098BB80881A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0E8BB-2131-43D7-BA4B-08CC45BE3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143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700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921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895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1174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594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693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928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974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404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57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823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281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10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48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25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262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862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0E8B76A-C889-4123-B834-B85608ABBA4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6723FE-872E-4D48-998F-76EF2E0AB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22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95003" y="300038"/>
            <a:ext cx="12192000" cy="163564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Муниципальное казенное образовательное учреждение дополнительного образования детей «Фантазия»  </a:t>
            </a:r>
            <a:r>
              <a:rPr lang="ru-RU" sz="2800" b="1" dirty="0" err="1" smtClean="0"/>
              <a:t>пгт</a:t>
            </a:r>
            <a:r>
              <a:rPr lang="ru-RU" sz="2800" b="1" dirty="0" smtClean="0"/>
              <a:t> Верхошижемье Кировской области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9900" y="2280062"/>
            <a:ext cx="11404600" cy="4156364"/>
          </a:xfrm>
        </p:spPr>
        <p:txBody>
          <a:bodyPr>
            <a:normAutofit fontScale="47500" lnSpcReduction="20000"/>
          </a:bodyPr>
          <a:lstStyle/>
          <a:p>
            <a:r>
              <a:rPr lang="ru-RU" sz="7000" b="1" dirty="0" smtClean="0">
                <a:solidFill>
                  <a:sysClr val="windowText" lastClr="000000"/>
                </a:solidFill>
              </a:rPr>
              <a:t> </a:t>
            </a:r>
          </a:p>
          <a:p>
            <a:r>
              <a:rPr lang="ru-RU" sz="7000" b="1" dirty="0" smtClean="0">
                <a:solidFill>
                  <a:sysClr val="windowText" lastClr="000000"/>
                </a:solidFill>
              </a:rPr>
              <a:t>«Чайный домик»</a:t>
            </a:r>
          </a:p>
          <a:p>
            <a:pPr algn="r"/>
            <a:endParaRPr lang="ru-RU" sz="2000" b="1" dirty="0" smtClean="0">
              <a:solidFill>
                <a:sysClr val="windowText" lastClr="000000"/>
              </a:solidFill>
            </a:endParaRPr>
          </a:p>
          <a:p>
            <a:pPr algn="r"/>
            <a:endParaRPr lang="ru-RU" sz="2000" b="1" dirty="0" smtClean="0">
              <a:solidFill>
                <a:sysClr val="windowText" lastClr="000000"/>
              </a:solidFill>
            </a:endParaRPr>
          </a:p>
          <a:p>
            <a:pPr algn="r"/>
            <a:r>
              <a:rPr lang="ru-RU" sz="5100" b="1" dirty="0" smtClean="0">
                <a:solidFill>
                  <a:sysClr val="windowText" lastClr="000000"/>
                </a:solidFill>
              </a:rPr>
              <a:t>Решетникова Варвара, 1 класс</a:t>
            </a:r>
          </a:p>
          <a:p>
            <a:pPr algn="r"/>
            <a:r>
              <a:rPr lang="ru-RU" sz="5100" b="1" dirty="0" smtClean="0">
                <a:solidFill>
                  <a:sysClr val="windowText" lastClr="000000"/>
                </a:solidFill>
              </a:rPr>
              <a:t>Руководитель – Головина А.А.</a:t>
            </a:r>
          </a:p>
          <a:p>
            <a:pPr algn="r"/>
            <a:endParaRPr lang="ru-RU" sz="5100" b="1" dirty="0">
              <a:solidFill>
                <a:sysClr val="windowText" lastClr="000000"/>
              </a:solidFill>
            </a:endParaRPr>
          </a:p>
          <a:p>
            <a:pPr algn="r"/>
            <a:endParaRPr lang="ru-RU" sz="1600" b="1" dirty="0">
              <a:solidFill>
                <a:sysClr val="windowText" lastClr="000000"/>
              </a:solidFill>
            </a:endParaRPr>
          </a:p>
          <a:p>
            <a:r>
              <a:rPr lang="ru-RU" sz="2000" b="1" dirty="0" smtClean="0">
                <a:solidFill>
                  <a:sysClr val="windowText" lastClr="000000"/>
                </a:solidFill>
              </a:rPr>
              <a:t>пгт. Верхошижемье</a:t>
            </a:r>
          </a:p>
          <a:p>
            <a:r>
              <a:rPr lang="ru-RU" sz="2000" b="1" dirty="0" smtClean="0">
                <a:solidFill>
                  <a:sysClr val="windowText" lastClr="000000"/>
                </a:solidFill>
              </a:rPr>
              <a:t>2017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38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65101"/>
            <a:ext cx="11849099" cy="1003299"/>
          </a:xfrm>
        </p:spPr>
        <p:txBody>
          <a:bodyPr>
            <a:noAutofit/>
          </a:bodyPr>
          <a:lstStyle/>
          <a:p>
            <a:r>
              <a:rPr lang="ru-RU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ДЛЯ ИЗГОТОВЛЕНИЯ ЧАЙНОГО ДОМИКА </a:t>
            </a:r>
            <a:br>
              <a:rPr lang="ru-RU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 ТЕХНИКЕ «ДЕКУПАЖ» МНЕ ПОТРЕБОБАЛОСЬ</a:t>
            </a:r>
            <a:r>
              <a:rPr lang="ru-RU" b="1" dirty="0" smtClean="0"/>
              <a:t>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04800" y="1371600"/>
            <a:ext cx="5829300" cy="5067300"/>
          </a:xfrm>
        </p:spPr>
        <p:txBody>
          <a:bodyPr/>
          <a:lstStyle/>
          <a:p>
            <a:r>
              <a:rPr lang="ru-RU" sz="2400" cap="none" dirty="0" smtClean="0">
                <a:ln w="0"/>
                <a:effectLst>
                  <a:reflection blurRad="6350" stA="53000" endA="300" endPos="35500" dir="5400000" sy="-90000" algn="bl" rotWithShape="0"/>
                </a:effectLst>
              </a:rPr>
              <a:t>Деревянная заготовка чайного домика</a:t>
            </a:r>
          </a:p>
          <a:p>
            <a:r>
              <a:rPr lang="ru-RU" sz="2400" cap="none" dirty="0" smtClean="0">
                <a:ln w="0"/>
                <a:effectLst>
                  <a:reflection blurRad="6350" stA="53000" endA="300" endPos="35500" dir="5400000" sy="-90000" algn="bl" rotWithShape="0"/>
                </a:effectLst>
              </a:rPr>
              <a:t>Белая краска-грунт</a:t>
            </a:r>
          </a:p>
          <a:p>
            <a:r>
              <a:rPr lang="ru-RU" sz="2400" cap="none" dirty="0" smtClean="0">
                <a:ln w="0"/>
                <a:effectLst>
                  <a:reflection blurRad="6350" stA="53000" endA="300" endPos="35500" dir="5400000" sy="-90000" algn="bl" rotWithShape="0"/>
                </a:effectLst>
              </a:rPr>
              <a:t>Клей ПВА</a:t>
            </a:r>
          </a:p>
          <a:p>
            <a:r>
              <a:rPr lang="ru-RU" sz="2400" cap="none" dirty="0" smtClean="0">
                <a:ln w="0"/>
                <a:effectLst>
                  <a:reflection blurRad="6350" stA="53000" endA="300" endPos="35500" dir="5400000" sy="-90000" algn="bl" rotWithShape="0"/>
                </a:effectLst>
              </a:rPr>
              <a:t>Клей Титан</a:t>
            </a:r>
          </a:p>
          <a:p>
            <a:r>
              <a:rPr lang="ru-RU" sz="2400" cap="none" dirty="0" smtClean="0">
                <a:ln w="0"/>
                <a:effectLst>
                  <a:reflection blurRad="6350" stA="53000" endA="300" endPos="35500" dir="5400000" sy="-90000" algn="bl" rotWithShape="0"/>
                </a:effectLst>
              </a:rPr>
              <a:t>Салфетки</a:t>
            </a:r>
          </a:p>
          <a:p>
            <a:r>
              <a:rPr lang="ru-RU" sz="2400" cap="none" dirty="0" smtClean="0">
                <a:ln w="0"/>
                <a:effectLst>
                  <a:reflection blurRad="6350" stA="53000" endA="300" endPos="35500" dir="5400000" sy="-90000" algn="bl" rotWithShape="0"/>
                </a:effectLst>
              </a:rPr>
              <a:t>Лак акриловый</a:t>
            </a:r>
          </a:p>
          <a:p>
            <a:r>
              <a:rPr lang="ru-RU" sz="2400" cap="none" dirty="0" smtClean="0">
                <a:ln w="0"/>
                <a:effectLst>
                  <a:reflection blurRad="6350" stA="53000" endA="300" endPos="35500" dir="5400000" sy="-90000" algn="bl" rotWithShape="0"/>
                </a:effectLst>
              </a:rPr>
              <a:t>Кисти</a:t>
            </a:r>
          </a:p>
          <a:p>
            <a:r>
              <a:rPr lang="ru-RU" sz="2400" cap="none" dirty="0">
                <a:ln w="0"/>
                <a:effectLst>
                  <a:reflection blurRad="6350" stA="53000" endA="300" endPos="35500" dir="5400000" sy="-90000" algn="bl" rotWithShape="0"/>
                </a:effectLst>
              </a:rPr>
              <a:t>Н</a:t>
            </a:r>
            <a:r>
              <a:rPr lang="ru-RU" sz="2400" cap="none" dirty="0" smtClean="0">
                <a:ln w="0"/>
                <a:effectLst>
                  <a:reflection blurRad="6350" stA="53000" endA="300" endPos="35500" dir="5400000" sy="-90000" algn="bl" rotWithShape="0"/>
                </a:effectLst>
              </a:rPr>
              <a:t>ожницы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9995" y="1727200"/>
            <a:ext cx="4935704" cy="33147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8889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977899"/>
          </a:xfrm>
        </p:spPr>
        <p:txBody>
          <a:bodyPr>
            <a:normAutofit/>
          </a:bodyPr>
          <a:lstStyle/>
          <a:p>
            <a:r>
              <a:rPr lang="ru-RU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BD1D3F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ЭТАПЫ РАБОТЫ</a:t>
            </a:r>
            <a:endParaRPr lang="ru-RU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rgbClr val="BD1D3F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96900" y="977901"/>
            <a:ext cx="7810500" cy="18415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AutoNum type="arabicPeriod"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Собираем домик, все углы проклеиваем для прочности</a:t>
            </a:r>
          </a:p>
          <a:p>
            <a:pPr marL="457200" indent="-457200">
              <a:buAutoNum type="arabicPeriod"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Наносим грунт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После того, как грунт полностью высохнет,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можно продолжать работу</a:t>
            </a:r>
            <a:endParaRPr lang="ru-RU" b="1" dirty="0"/>
          </a:p>
          <a:p>
            <a:pPr marL="457200" indent="-457200">
              <a:buAutoNum type="arabicPeriod"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endParaRPr lang="ru-RU" cap="small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94"/>
          <a:stretch/>
        </p:blipFill>
        <p:spPr>
          <a:xfrm>
            <a:off x="1307000" y="3077030"/>
            <a:ext cx="4127886" cy="371013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10529">
            <a:off x="7822177" y="2472089"/>
            <a:ext cx="4057650" cy="346321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407405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0300" y="403136"/>
            <a:ext cx="9563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4.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Вырезаем из салфеток нужные элементы, приклеиваем на домик. Для этого накладываем бумажный элемент салфетки на домик, по элементу сверху </a:t>
            </a: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проводим кисточкой с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клеем</a:t>
            </a: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0600" y="1943790"/>
            <a:ext cx="4273550" cy="44189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9881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4137" y="1708718"/>
            <a:ext cx="4813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5. После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того, как домик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задекорировали,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сушим его. </a:t>
            </a:r>
            <a:endParaRPr lang="ru-RU" sz="2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Затем 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наносим слой лака для закрепления </a:t>
            </a:r>
            <a:r>
              <a:rPr lang="ru-RU" sz="2400" dirty="0" smtClean="0">
                <a:solidFill>
                  <a:srgbClr val="000000"/>
                </a:solidFill>
                <a:latin typeface="Arial" panose="020B0604020202020204" pitchFamily="34" charset="0"/>
              </a:rPr>
              <a:t>элементов декора и посыпаем блестками.</a:t>
            </a:r>
          </a:p>
          <a:p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3000" y="620707"/>
            <a:ext cx="3517900" cy="55260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4418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1422400"/>
          </a:xfrm>
        </p:spPr>
        <p:txBody>
          <a:bodyPr>
            <a:normAutofit/>
          </a:bodyPr>
          <a:lstStyle/>
          <a:p>
            <a:r>
              <a:rPr lang="ru-RU" sz="6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Чайный домик готов!</a:t>
            </a:r>
            <a:endParaRPr lang="ru-RU" sz="60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6179" y="1054110"/>
            <a:ext cx="4038600" cy="53930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62"/>
          <a:stretch/>
        </p:blipFill>
        <p:spPr>
          <a:xfrm>
            <a:off x="6443681" y="1226304"/>
            <a:ext cx="4705756" cy="48525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2076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1"/>
            <a:ext cx="10351752" cy="1333499"/>
          </a:xfrm>
        </p:spPr>
        <p:txBody>
          <a:bodyPr>
            <a:normAutofit/>
          </a:bodyPr>
          <a:lstStyle/>
          <a:p>
            <a:r>
              <a:rPr lang="ru-RU" sz="7200" b="1" cap="none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Экономический расчет</a:t>
            </a:r>
            <a:endParaRPr lang="ru-RU" sz="7200" b="1" cap="none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71274" y="1639314"/>
            <a:ext cx="4382126" cy="2870199"/>
          </a:xfrm>
          <a:solidFill>
            <a:schemeClr val="bg2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 algn="l"/>
            <a:r>
              <a:rPr lang="ru-RU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Чайный домик – </a:t>
            </a:r>
            <a:r>
              <a:rPr lang="ru-RU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190 </a:t>
            </a:r>
            <a:r>
              <a:rPr lang="ru-RU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руб. </a:t>
            </a:r>
            <a:endParaRPr lang="ru-RU" b="1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белая </a:t>
            </a:r>
            <a:r>
              <a:rPr lang="ru-RU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краска – </a:t>
            </a:r>
            <a:r>
              <a:rPr lang="ru-RU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ru-RU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</a:t>
            </a:r>
            <a:r>
              <a:rPr lang="ru-RU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/>
            <a:r>
              <a:rPr lang="ru-RU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Клей </a:t>
            </a:r>
            <a:r>
              <a:rPr lang="ru-RU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ru-RU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</a:t>
            </a:r>
            <a:r>
              <a:rPr lang="ru-RU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/>
            <a:r>
              <a:rPr lang="ru-RU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Салфетки </a:t>
            </a:r>
            <a:r>
              <a:rPr lang="ru-RU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 </a:t>
            </a:r>
            <a:r>
              <a:rPr lang="ru-RU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руб. </a:t>
            </a:r>
            <a:endParaRPr lang="ru-RU" b="1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Клей титан - 5 руб.</a:t>
            </a:r>
          </a:p>
          <a:p>
            <a:pPr algn="l"/>
            <a:r>
              <a:rPr lang="ru-RU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ru-RU" b="1" u="sng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Итого </a:t>
            </a:r>
            <a:r>
              <a:rPr lang="ru-RU" b="1" u="sng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b="1" u="sng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225 руб</a:t>
            </a:r>
            <a:r>
              <a:rPr lang="ru-RU" b="1" u="sng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028" name="Picture 4" descr="http://artdecoupage.ru/image/data/Hobbu_timbro/SDL08760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90802">
            <a:off x="139701" y="1713887"/>
            <a:ext cx="3721100" cy="33612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-fotki.yandex.ru/get/6213/134274644.2e/0_79c17_a84e3b31_or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131">
            <a:off x="6867525" y="2095500"/>
            <a:ext cx="51339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85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200" y="172269"/>
            <a:ext cx="11404600" cy="965199"/>
          </a:xfrm>
        </p:spPr>
        <p:txBody>
          <a:bodyPr/>
          <a:lstStyle/>
          <a:p>
            <a:r>
              <a:rPr lang="ru-RU" b="1" cap="none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Чайный домик нашел свое место в нашем доме</a:t>
            </a:r>
            <a:endParaRPr lang="ru-RU" b="1" cap="none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11424">
            <a:off x="333327" y="1616824"/>
            <a:ext cx="6007100" cy="4428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09542">
            <a:off x="6515100" y="2187486"/>
            <a:ext cx="4940028" cy="37860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335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1130300"/>
            <a:ext cx="11391899" cy="393700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</a:rPr>
              <a:t>Спасибо за внимание !</a:t>
            </a:r>
            <a:endParaRPr lang="ru-RU" sz="7200" b="1" dirty="0">
              <a:solidFill>
                <a:schemeClr val="accent6">
                  <a:lumMod val="75000"/>
                </a:schemeClr>
              </a:solidFill>
              <a:effectLst>
                <a:reflection blurRad="6350" stA="55000" endA="50" endPos="85000" dist="6000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49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Цель: Изготовить чайный домик в технике декупаж.</a:t>
            </a:r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Изучить историю  и направления декупажа,</a:t>
            </a:r>
          </a:p>
          <a:p>
            <a:r>
              <a:rPr lang="ru-RU" dirty="0" smtClean="0"/>
              <a:t>Изучить историю чайных домиков,</a:t>
            </a:r>
          </a:p>
          <a:p>
            <a:r>
              <a:rPr lang="ru-RU" dirty="0" smtClean="0"/>
              <a:t>Приобрести необходимые материалы,</a:t>
            </a:r>
          </a:p>
          <a:p>
            <a:r>
              <a:rPr lang="ru-RU" dirty="0" smtClean="0"/>
              <a:t>Продумать этапы изготовления домика.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04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0" y="618517"/>
            <a:ext cx="5101062" cy="2148434"/>
          </a:xfrm>
        </p:spPr>
        <p:txBody>
          <a:bodyPr/>
          <a:lstStyle/>
          <a:p>
            <a:r>
              <a:rPr lang="ru-RU" dirty="0" smtClean="0"/>
              <a:t>Чайные домики</a:t>
            </a:r>
            <a:endParaRPr lang="ru-RU" dirty="0"/>
          </a:p>
        </p:txBody>
      </p:sp>
      <p:pic>
        <p:nvPicPr>
          <p:cNvPr id="1026" name="Picture 2" descr="http://magicaldecor.ru/wp-content/uploads/2016/03/wpid-chaynye-domiki-dlya-fanery_i_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3326" y="3129567"/>
            <a:ext cx="4765184" cy="357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pdb/38069/1b245255-c1ca-4f0d-aa2f-77432a7e58ec/s8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211" y="192560"/>
            <a:ext cx="3588964" cy="430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roxy10.media.online.ua/uol/r2-8c6d84c9c0/539a40430c2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8662" y="17234"/>
            <a:ext cx="3064144" cy="439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357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-25400"/>
            <a:ext cx="10515600" cy="1690688"/>
          </a:xfrm>
        </p:spPr>
        <p:txBody>
          <a:bodyPr>
            <a:normAutofit/>
          </a:bodyPr>
          <a:lstStyle/>
          <a:p>
            <a:pPr algn="ctr"/>
            <a:r>
              <a:rPr lang="ru-RU" sz="5400" b="1" u="sng" dirty="0" smtClean="0"/>
              <a:t>Декупаж … что это?</a:t>
            </a:r>
            <a:endParaRPr lang="ru-RU" sz="54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08500" y="1460500"/>
            <a:ext cx="6845300" cy="51181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Слово </a:t>
            </a:r>
            <a:r>
              <a:rPr lang="ru-RU" b="1" dirty="0"/>
              <a:t>«</a:t>
            </a:r>
            <a:r>
              <a:rPr lang="ru-RU" b="1" dirty="0" err="1"/>
              <a:t>декупаж</a:t>
            </a:r>
            <a:r>
              <a:rPr lang="ru-RU" b="1" dirty="0"/>
              <a:t>» (</a:t>
            </a:r>
            <a:r>
              <a:rPr lang="ru-RU" b="1" dirty="0" err="1"/>
              <a:t>decoupage</a:t>
            </a:r>
            <a:r>
              <a:rPr lang="ru-RU" b="1" dirty="0"/>
              <a:t>) происходит от </a:t>
            </a:r>
            <a:r>
              <a:rPr lang="ru-RU" b="1" dirty="0" err="1"/>
              <a:t>французкого</a:t>
            </a:r>
            <a:r>
              <a:rPr lang="ru-RU" b="1" dirty="0"/>
              <a:t> </a:t>
            </a:r>
            <a:r>
              <a:rPr lang="ru-RU" b="1" dirty="0" err="1"/>
              <a:t>decouper</a:t>
            </a:r>
            <a:r>
              <a:rPr lang="ru-RU" b="1" dirty="0"/>
              <a:t>, что дословно означает «вырезать</a:t>
            </a:r>
            <a:r>
              <a:rPr lang="ru-RU" b="1" dirty="0" smtClean="0"/>
              <a:t>».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 </a:t>
            </a:r>
            <a:r>
              <a:rPr lang="ru-RU" b="1" dirty="0"/>
              <a:t>Это искусство декорирования мебели, посуды и других предметов интерьера путем вырезания и наклеивания изображений из салфеток, ткани, бумаги</a:t>
            </a:r>
            <a:r>
              <a:rPr lang="ru-RU" b="1" dirty="0" smtClean="0"/>
              <a:t>.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 </a:t>
            </a:r>
            <a:r>
              <a:rPr lang="ru-RU" b="1" dirty="0"/>
              <a:t>Декупаж  –  это имитация живописи. </a:t>
            </a:r>
          </a:p>
        </p:txBody>
      </p:sp>
      <p:pic>
        <p:nvPicPr>
          <p:cNvPr id="2052" name="Picture 4" descr="http://alimero.ru/uploads/images/00/50/40/2012/11/26/56452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08433">
            <a:off x="328386" y="663184"/>
            <a:ext cx="2743200" cy="23114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hoto.qip.ru/photo/foto-graf.fotoplenka/150683667/xlarge/17467431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04833">
            <a:off x="475443" y="3282951"/>
            <a:ext cx="37465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23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c-sh.ru/_sh/168/1680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1430625" cy="977899"/>
          </a:xfrm>
        </p:spPr>
        <p:txBody>
          <a:bodyPr>
            <a:normAutofit/>
          </a:bodyPr>
          <a:lstStyle/>
          <a:p>
            <a:r>
              <a:rPr lang="ru-RU" sz="4800" b="1" cap="none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ИСТОРИЯ ДЕКУПАЖА</a:t>
            </a:r>
            <a:endParaRPr lang="ru-RU" sz="4800" b="1" cap="none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2400" y="800100"/>
            <a:ext cx="9575800" cy="5511800"/>
          </a:xfrm>
          <a:noFill/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b="1" i="1" dirty="0" smtClean="0"/>
              <a:t>ЕЁ </a:t>
            </a:r>
            <a:r>
              <a:rPr lang="ru-RU" b="1" i="1" dirty="0"/>
              <a:t>истоки восходят к раннему Средневековью, но наибольшей популярности она достигла в XVII веке в Венеции, где в ту эпоху были в особой моде предметы мебели, украшенные инкрустациями в китайском или японском стиле. Это было дорогое и не всем доступное увлечение. Поэтому возникла идея имитации пользующихся ажиотажным спросом инкрустаций</a:t>
            </a:r>
            <a:r>
              <a:rPr lang="ru-RU" b="1" i="1" dirty="0" smtClean="0"/>
              <a:t>. </a:t>
            </a:r>
            <a:r>
              <a:rPr lang="ru-RU" b="1" i="1" dirty="0"/>
              <a:t>Эта оригинальная техника со временем получила широкое распространение. </a:t>
            </a:r>
            <a:endParaRPr lang="ru-RU" b="1" i="1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i="1" dirty="0" smtClean="0"/>
              <a:t>Из </a:t>
            </a:r>
            <a:r>
              <a:rPr lang="ru-RU" b="1" i="1" dirty="0"/>
              <a:t>Англии </a:t>
            </a:r>
            <a:r>
              <a:rPr lang="ru-RU" b="1" i="1" dirty="0" err="1"/>
              <a:t>декупаж</a:t>
            </a:r>
            <a:r>
              <a:rPr lang="ru-RU" b="1" i="1" dirty="0"/>
              <a:t> распространился во Францию, где стал любимым занятием королевы Марии </a:t>
            </a:r>
            <a:r>
              <a:rPr lang="ru-RU" b="1" i="1" dirty="0" err="1"/>
              <a:t>Антуанетты</a:t>
            </a:r>
            <a:r>
              <a:rPr lang="ru-RU" b="1" i="1" dirty="0"/>
              <a:t>. </a:t>
            </a:r>
            <a:endParaRPr lang="ru-RU" b="1" i="1" dirty="0" smtClean="0"/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i="1" dirty="0" smtClean="0"/>
              <a:t>Техника </a:t>
            </a:r>
            <a:r>
              <a:rPr lang="ru-RU" b="1" i="1" dirty="0" err="1"/>
              <a:t>декупажа</a:t>
            </a:r>
            <a:r>
              <a:rPr lang="ru-RU" b="1" i="1" dirty="0"/>
              <a:t> основана на переносе рисунка с одной поверхности на другую. Причем использовать </a:t>
            </a:r>
            <a:r>
              <a:rPr lang="ru-RU" b="1" i="1" dirty="0" err="1"/>
              <a:t>декупаж</a:t>
            </a:r>
            <a:r>
              <a:rPr lang="ru-RU" b="1" i="1" dirty="0"/>
              <a:t> можно для декорирования как твердых поверхностей, так и для текстиля.</a:t>
            </a:r>
          </a:p>
        </p:txBody>
      </p:sp>
    </p:spTree>
    <p:extLst>
      <p:ext uri="{BB962C8B-B14F-4D97-AF65-F5344CB8AC3E}">
        <p14:creationId xmlns:p14="http://schemas.microsoft.com/office/powerpoint/2010/main" val="342002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61025" y="181331"/>
            <a:ext cx="10364451" cy="1168400"/>
          </a:xfrm>
        </p:spPr>
        <p:txBody>
          <a:bodyPr>
            <a:noAutofit/>
          </a:bodyPr>
          <a:lstStyle/>
          <a:p>
            <a:r>
              <a:rPr lang="ru-RU" sz="4800" cap="none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НАПРАВЛЕНИЯ ДЕКУПАЖА</a:t>
            </a:r>
            <a:br>
              <a:rPr lang="ru-RU" sz="4800" cap="none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endParaRPr lang="ru-RU" sz="4800" cap="none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344346" y="1020917"/>
            <a:ext cx="3086100" cy="981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 КЕРАМИКЕ</a:t>
            </a:r>
            <a:endParaRPr lang="ru-RU" sz="2800" dirty="0"/>
          </a:p>
        </p:txBody>
      </p:sp>
      <p:pic>
        <p:nvPicPr>
          <p:cNvPr id="4" name="Picture 2" descr="http://1.bp.blogspot.com/-53BfU3m0NXQ/UKedDoZYwQI/AAAAAAAAHW0/wum770VVEEo/s1600/DSC_313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8857" y="3051466"/>
            <a:ext cx="2379358" cy="281979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718852" y="2309309"/>
            <a:ext cx="2552700" cy="11541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 ДЕРЕВЕ</a:t>
            </a:r>
            <a:endParaRPr lang="ru-RU" sz="3200" dirty="0"/>
          </a:p>
        </p:txBody>
      </p:sp>
      <p:pic>
        <p:nvPicPr>
          <p:cNvPr id="6" name="Picture 4" descr="http://kargiravax.appspot.com/stranamasterov.ru/img4/i2015/07/10/181291_nabor_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514" y="4151314"/>
            <a:ext cx="3821376" cy="2565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8801100" y="107157"/>
            <a:ext cx="3009900" cy="12263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 МЕТАЛЛЕ</a:t>
            </a:r>
            <a:endParaRPr lang="ru-RU" sz="32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885325" y="3527620"/>
            <a:ext cx="0" cy="495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887396" y="2257378"/>
            <a:ext cx="5404" cy="6289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dcpg.ru/images/pics/entries/133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39100" y="2029522"/>
            <a:ext cx="3886200" cy="32232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>
            <a:off x="10279398" y="1477962"/>
            <a:ext cx="13952" cy="481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10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46100" y="787400"/>
            <a:ext cx="2628900" cy="1181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 ТКАНИ</a:t>
            </a:r>
            <a:endParaRPr lang="ru-RU" sz="3200" dirty="0"/>
          </a:p>
        </p:txBody>
      </p:sp>
      <p:sp>
        <p:nvSpPr>
          <p:cNvPr id="3" name="Овал 2"/>
          <p:cNvSpPr/>
          <p:nvPr/>
        </p:nvSpPr>
        <p:spPr>
          <a:xfrm>
            <a:off x="8940800" y="952500"/>
            <a:ext cx="2781300" cy="11811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 СВЕЧАХ</a:t>
            </a: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4802690" y="3764378"/>
            <a:ext cx="25527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НА КОЖЕ</a:t>
            </a:r>
            <a:endParaRPr lang="ru-RU" sz="3200" dirty="0"/>
          </a:p>
        </p:txBody>
      </p:sp>
      <p:pic>
        <p:nvPicPr>
          <p:cNvPr id="3074" name="Picture 2" descr="http://cdn-nus-1.pinme.ru/tumb/600/photo/85/6d/856d70121bdaf154fd3be33f357126e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500" y="3225800"/>
            <a:ext cx="3543300" cy="3175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lubopitnie.ru/wp-content/uploads/2015/11/decu-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88325" y="3225800"/>
            <a:ext cx="3887285" cy="3363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http://img.searchmasterclass.net/uploads/posts/2013-06-02/image_503400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51"/>
          <a:stretch/>
        </p:blipFill>
        <p:spPr bwMode="auto">
          <a:xfrm>
            <a:off x="3969755" y="215900"/>
            <a:ext cx="4218570" cy="2635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1778000" y="2133600"/>
            <a:ext cx="12700" cy="787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5907087" y="3086100"/>
            <a:ext cx="25400" cy="520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0331450" y="2336800"/>
            <a:ext cx="0" cy="749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14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971800" y="355600"/>
            <a:ext cx="2844800" cy="138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 СТЕКЛУ</a:t>
            </a:r>
            <a:endParaRPr lang="ru-RU" sz="3200" dirty="0"/>
          </a:p>
        </p:txBody>
      </p:sp>
      <p:sp>
        <p:nvSpPr>
          <p:cNvPr id="3" name="Овал 2"/>
          <p:cNvSpPr/>
          <p:nvPr/>
        </p:nvSpPr>
        <p:spPr>
          <a:xfrm>
            <a:off x="5490973" y="4130864"/>
            <a:ext cx="3086100" cy="147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ОБЪЁМНЫЙ ДЕКУПАЖ</a:t>
            </a:r>
            <a:endParaRPr lang="ru-RU" sz="2800" dirty="0"/>
          </a:p>
        </p:txBody>
      </p:sp>
      <p:pic>
        <p:nvPicPr>
          <p:cNvPr id="4100" name="Picture 4" descr="http://dcpg.ru/images/pics/entries/3686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22854">
            <a:off x="613136" y="2857501"/>
            <a:ext cx="4717328" cy="36448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8" name="Picture 2" descr="http://virtuzor.ru/data/projects/photos/5/61/4fe479e8e63cf9c8a695148a5cc6c74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340292">
            <a:off x="196869" y="298285"/>
            <a:ext cx="2006600" cy="39455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2438400" y="1739900"/>
            <a:ext cx="1028700" cy="241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351032" y="1739900"/>
            <a:ext cx="166868" cy="1066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2" name="Picture 6" descr="http://s12.radikal.ru/i185/1104/fa/2323a22d3afd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18267" y="179637"/>
            <a:ext cx="3928907" cy="31205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dcpg.ru/images/mclasses/114/1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42399" y="3620872"/>
            <a:ext cx="2842057" cy="28420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7708900" y="3492500"/>
            <a:ext cx="88900" cy="557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8282720" y="4241800"/>
            <a:ext cx="645380" cy="88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05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1" y="228601"/>
            <a:ext cx="11455400" cy="1181099"/>
          </a:xfrm>
        </p:spPr>
        <p:txBody>
          <a:bodyPr>
            <a:normAutofit/>
          </a:bodyPr>
          <a:lstStyle/>
          <a:p>
            <a:r>
              <a:rPr lang="ru-RU" sz="5000" cap="none" dirty="0" smtClean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МОИ ПОДЕЛКИ ПО ТЕМЕ «ДЕКУПАЖ»</a:t>
            </a:r>
            <a:endParaRPr lang="ru-RU" sz="5000" cap="none" dirty="0">
              <a:ln w="0"/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600200"/>
            <a:ext cx="5448926" cy="41909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За два года обучения я попробовала следующие направления </a:t>
            </a:r>
            <a:r>
              <a:rPr lang="ru-RU" b="1" dirty="0" err="1" smtClean="0"/>
              <a:t>декупажа</a:t>
            </a:r>
            <a:r>
              <a:rPr lang="ru-RU" b="1" dirty="0" smtClean="0"/>
              <a:t>:</a:t>
            </a:r>
          </a:p>
          <a:p>
            <a:pPr marL="0" indent="0" algn="ctr">
              <a:buNone/>
            </a:pPr>
            <a:r>
              <a:rPr lang="ru-RU" b="1" dirty="0" smtClean="0"/>
              <a:t>    - Декупаж на дереве</a:t>
            </a:r>
          </a:p>
          <a:p>
            <a:pPr marL="0" indent="0" algn="ctr">
              <a:buNone/>
            </a:pPr>
            <a:r>
              <a:rPr lang="ru-RU" b="1" dirty="0" smtClean="0"/>
              <a:t>     - Декупаж по стеклу</a:t>
            </a:r>
          </a:p>
          <a:p>
            <a:pPr marL="0" indent="0" algn="ctr">
              <a:buNone/>
            </a:pPr>
            <a:r>
              <a:rPr lang="ru-RU" b="1" dirty="0" smtClean="0"/>
              <a:t>- прямой декупаж</a:t>
            </a:r>
          </a:p>
          <a:p>
            <a:pPr marL="0" indent="0" algn="ctr">
              <a:buNone/>
            </a:pPr>
            <a:r>
              <a:rPr lang="ru-RU" b="1" dirty="0" smtClean="0"/>
              <a:t>    - Объёмный </a:t>
            </a:r>
            <a:r>
              <a:rPr lang="ru-RU" b="1" dirty="0" err="1" smtClean="0"/>
              <a:t>декупаж</a:t>
            </a: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2618" y="1270000"/>
            <a:ext cx="4211782" cy="5308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04677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534</TotalTime>
  <Words>403</Words>
  <Application>Microsoft Office PowerPoint</Application>
  <PresentationFormat>Широкоэкранный</PresentationFormat>
  <Paragraphs>72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Tw Cen MT</vt:lpstr>
      <vt:lpstr>Капля</vt:lpstr>
      <vt:lpstr>Муниципальное казенное образовательное учреждение дополнительного образования детей «Фантазия»  пгт Верхошижемье Кировской области</vt:lpstr>
      <vt:lpstr>Цели и задачи проекта:</vt:lpstr>
      <vt:lpstr>Чайные домики</vt:lpstr>
      <vt:lpstr>Декупаж … что это?</vt:lpstr>
      <vt:lpstr>ИСТОРИЯ ДЕКУПАЖА</vt:lpstr>
      <vt:lpstr>НАПРАВЛЕНИЯ ДЕКУПАЖА </vt:lpstr>
      <vt:lpstr>Презентация PowerPoint</vt:lpstr>
      <vt:lpstr>Презентация PowerPoint</vt:lpstr>
      <vt:lpstr>МОИ ПОДЕЛКИ ПО ТЕМЕ «ДЕКУПАЖ»</vt:lpstr>
      <vt:lpstr>ДЛЯ ИЗГОТОВЛЕНИЯ ЧАЙНОГО ДОМИКА  В ТЕХНИКЕ «ДЕКУПАЖ» МНЕ ПОТРЕБОБАЛОСЬ: </vt:lpstr>
      <vt:lpstr>ЭТАПЫ РАБОТЫ</vt:lpstr>
      <vt:lpstr>Презентация PowerPoint</vt:lpstr>
      <vt:lpstr>Презентация PowerPoint</vt:lpstr>
      <vt:lpstr>Чайный домик готов!</vt:lpstr>
      <vt:lpstr>Экономический расчет</vt:lpstr>
      <vt:lpstr>Чайный домик нашел свое место в нашем доме</vt:lpstr>
      <vt:lpstr>Спасибо за внимание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ДО ДДТ «Фантазия» пгт. Верхошижемье Кировской области</dc:title>
  <dc:creator>Татьяна Владимировна</dc:creator>
  <cp:lastModifiedBy>user</cp:lastModifiedBy>
  <cp:revision>50</cp:revision>
  <cp:lastPrinted>2017-04-03T07:34:31Z</cp:lastPrinted>
  <dcterms:created xsi:type="dcterms:W3CDTF">2017-03-30T07:54:47Z</dcterms:created>
  <dcterms:modified xsi:type="dcterms:W3CDTF">2018-02-07T07:14:56Z</dcterms:modified>
</cp:coreProperties>
</file>