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59" r:id="rId8"/>
    <p:sldId id="261" r:id="rId9"/>
    <p:sldId id="260" r:id="rId10"/>
    <p:sldId id="263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667174CA-4241-462A-AC54-E87C3F2E817C}">
          <p14:sldIdLst>
            <p14:sldId id="256"/>
            <p14:sldId id="257"/>
            <p14:sldId id="258"/>
            <p14:sldId id="264"/>
            <p14:sldId id="265"/>
            <p14:sldId id="266"/>
            <p14:sldId id="259"/>
            <p14:sldId id="261"/>
            <p14:sldId id="260"/>
            <p14:sldId id="263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41" d="100"/>
          <a:sy n="41" d="100"/>
        </p:scale>
        <p:origin x="-13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2426" y="457200"/>
            <a:ext cx="8612062" cy="2438399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Рисуем снежный городок</a:t>
            </a:r>
            <a:endParaRPr lang="ru-RU" sz="8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48" y="2577641"/>
            <a:ext cx="9144000" cy="414908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632"/>
            <a:ext cx="828092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33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540054" cy="4724400"/>
          </a:xfrm>
        </p:spPr>
        <p:txBody>
          <a:bodyPr/>
          <a:lstStyle/>
          <a:p>
            <a:r>
              <a:rPr lang="ru-RU" sz="3600" dirty="0" smtClean="0"/>
              <a:t>1 группа           2 и 3 группы              4 группа        </a:t>
            </a:r>
          </a:p>
          <a:p>
            <a:r>
              <a:rPr lang="ru-RU" dirty="0" smtClean="0"/>
              <a:t>     </a:t>
            </a:r>
            <a:r>
              <a:rPr lang="ru-RU" sz="2400" dirty="0" smtClean="0"/>
              <a:t>сооружения  </a:t>
            </a:r>
            <a:r>
              <a:rPr lang="ru-RU" dirty="0" smtClean="0"/>
              <a:t>        </a:t>
            </a:r>
            <a:r>
              <a:rPr lang="ru-RU" sz="2000" dirty="0" smtClean="0"/>
              <a:t>фигуры сказочного городка                   горки,  каток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группам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0" y="2708920"/>
            <a:ext cx="2583963" cy="2160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757188"/>
            <a:ext cx="2985120" cy="21119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284" y="2708920"/>
            <a:ext cx="2703512" cy="211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47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620688"/>
            <a:ext cx="4392488" cy="5660422"/>
          </a:xfrm>
        </p:spPr>
      </p:pic>
    </p:spTree>
    <p:extLst>
      <p:ext uri="{BB962C8B-B14F-4D97-AF65-F5344CB8AC3E}">
        <p14:creationId xmlns:p14="http://schemas.microsoft.com/office/powerpoint/2010/main" val="75447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315" y="0"/>
            <a:ext cx="920931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0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3856880" cy="514913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Century Gothic" panose="020B0502020202020204" pitchFamily="34" charset="0"/>
              </a:rPr>
              <a:t>Снежные герои</a:t>
            </a:r>
            <a:endParaRPr lang="ru-RU" sz="5400" dirty="0">
              <a:latin typeface="Century Gothic" panose="020B0502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713" y="2060848"/>
            <a:ext cx="5247456" cy="349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75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8435128" cy="5613194"/>
          </a:xfrm>
          <a:effectLst>
            <a:softEdge rad="317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443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04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848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3483"/>
            <a:ext cx="6223783" cy="53499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989" y="0"/>
            <a:ext cx="5296011" cy="318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433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8540054" cy="10668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Цветные снежные фигуры</a:t>
            </a:r>
            <a:endParaRPr lang="ru-RU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71587"/>
            <a:ext cx="4248472" cy="3181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573" y="1271587"/>
            <a:ext cx="4473848" cy="33510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45" y="4169658"/>
            <a:ext cx="4257055" cy="2838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98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134" y="116632"/>
            <a:ext cx="4051801" cy="4724400"/>
          </a:xfrm>
          <a:effectLst>
            <a:softEdge rad="6604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276872"/>
            <a:ext cx="6120680" cy="1066800"/>
          </a:xfrm>
        </p:spPr>
        <p:txBody>
          <a:bodyPr>
            <a:noAutofit/>
          </a:bodyPr>
          <a:lstStyle/>
          <a:p>
            <a:r>
              <a:rPr lang="ru-RU" sz="4400" b="1" u="sng" dirty="0" smtClean="0"/>
              <a:t>Эскиз</a:t>
            </a:r>
            <a:r>
              <a:rPr lang="ru-RU" sz="4400" dirty="0" smtClean="0"/>
              <a:t>- предварительный беглый набросок рисунка</a:t>
            </a:r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8388424" cy="367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5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Другая 3">
      <a:dk1>
        <a:srgbClr val="006C92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41</TotalTime>
  <Words>32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Mylar</vt:lpstr>
      <vt:lpstr>Рисуем снежный городок</vt:lpstr>
      <vt:lpstr>Презентация PowerPoint</vt:lpstr>
      <vt:lpstr>Снежные герои</vt:lpstr>
      <vt:lpstr>Презентация PowerPoint</vt:lpstr>
      <vt:lpstr>Презентация PowerPoint</vt:lpstr>
      <vt:lpstr>Презентация PowerPoint</vt:lpstr>
      <vt:lpstr>Презентация PowerPoint</vt:lpstr>
      <vt:lpstr>Цветные снежные фигуры</vt:lpstr>
      <vt:lpstr>Эскиз- предварительный беглый набросок рисунка</vt:lpstr>
      <vt:lpstr>Работа по группам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снежный городок</dc:title>
  <dc:creator>яночка</dc:creator>
  <cp:lastModifiedBy>яночка</cp:lastModifiedBy>
  <cp:revision>4</cp:revision>
  <dcterms:created xsi:type="dcterms:W3CDTF">2016-06-03T05:47:05Z</dcterms:created>
  <dcterms:modified xsi:type="dcterms:W3CDTF">2016-06-03T06:42:22Z</dcterms:modified>
</cp:coreProperties>
</file>