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9" r:id="rId5"/>
    <p:sldId id="280" r:id="rId6"/>
    <p:sldId id="278" r:id="rId7"/>
    <p:sldId id="277" r:id="rId8"/>
    <p:sldId id="282" r:id="rId9"/>
    <p:sldId id="261" r:id="rId10"/>
    <p:sldId id="270" r:id="rId11"/>
    <p:sldId id="262" r:id="rId12"/>
    <p:sldId id="283" r:id="rId13"/>
    <p:sldId id="263" r:id="rId14"/>
    <p:sldId id="265" r:id="rId15"/>
    <p:sldId id="267" r:id="rId16"/>
    <p:sldId id="268" r:id="rId17"/>
    <p:sldId id="275" r:id="rId18"/>
    <p:sldId id="276" r:id="rId19"/>
    <p:sldId id="269" r:id="rId20"/>
    <p:sldId id="264" r:id="rId21"/>
    <p:sldId id="272" r:id="rId22"/>
    <p:sldId id="273" r:id="rId23"/>
    <p:sldId id="281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8" d="100"/>
          <a:sy n="78" d="100"/>
        </p:scale>
        <p:origin x="5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7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6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5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433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67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3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28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41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27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94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8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D0F4C-AA43-4737-B81C-5FEE08D89D9C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24BAC-744A-46A2-955A-4ECFEE07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618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6278" y="229478"/>
            <a:ext cx="9144000" cy="2387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Книги разные по форме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458" y="3015111"/>
            <a:ext cx="3109588" cy="3714669"/>
          </a:xfrm>
          <a:prstGeom prst="ellipse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55480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578" y="107576"/>
            <a:ext cx="4893528" cy="36508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0538" y="157132"/>
            <a:ext cx="4840449" cy="3601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947" y="3313354"/>
            <a:ext cx="4336548" cy="3344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37929" y="4098664"/>
            <a:ext cx="4055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Чтобы прочитать книгу нужно увеличение в 600 раз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672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1535" y="899340"/>
            <a:ext cx="7298836" cy="583907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5830645" y="172122"/>
            <a:ext cx="4378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Объёмные книги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4534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437" y="624429"/>
            <a:ext cx="8677519" cy="519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689" y="170945"/>
            <a:ext cx="6648450" cy="625792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624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274320"/>
            <a:ext cx="8161468" cy="612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7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39" y="335732"/>
            <a:ext cx="6508376" cy="606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484" y="576729"/>
            <a:ext cx="10058400" cy="541939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601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2245" y="247426"/>
            <a:ext cx="9515626" cy="632549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5986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096" y="207753"/>
            <a:ext cx="7843432" cy="6318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94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9865" y="957431"/>
            <a:ext cx="7218104" cy="5690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6706" y="193638"/>
            <a:ext cx="4163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в форме сердца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7999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604" y="849853"/>
            <a:ext cx="8634046" cy="5747037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486861" y="230616"/>
            <a:ext cx="4485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Самые большие книги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7192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607" y="236668"/>
            <a:ext cx="9024622" cy="636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12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240" y="989703"/>
            <a:ext cx="7351058" cy="5513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0344" y="268941"/>
            <a:ext cx="450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- скамейка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2218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927" y="237326"/>
            <a:ext cx="8390069" cy="615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39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503" y="259528"/>
            <a:ext cx="8337177" cy="625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8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84" y="314063"/>
            <a:ext cx="5585012" cy="59108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842786" y="1430767"/>
            <a:ext cx="2657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– конструктор </a:t>
            </a:r>
            <a:r>
              <a:rPr lang="ru-RU" sz="2400" b="1" dirty="0" err="1" smtClean="0"/>
              <a:t>Лего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2310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477" y="225910"/>
            <a:ext cx="7393144" cy="5498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09129" y="6131859"/>
            <a:ext cx="4658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- скульптура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327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792" y="258184"/>
            <a:ext cx="7907542" cy="5278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1468" y="5733826"/>
            <a:ext cx="7196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– лепестки цветов. Российский художник Анатолий  Коненко.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618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629" y="376518"/>
            <a:ext cx="5394661" cy="40459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902" y="997048"/>
            <a:ext cx="3832454" cy="26367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1078" y="5045336"/>
            <a:ext cx="4346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- пистолет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26419" y="4335332"/>
            <a:ext cx="34559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- пирожное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1427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308" y="903867"/>
            <a:ext cx="8128000" cy="4533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3026" y="5830645"/>
            <a:ext cx="7476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– сруб дерева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2906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619" y="537882"/>
            <a:ext cx="4510110" cy="39218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472" y="657656"/>
            <a:ext cx="3245784" cy="36822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5624" y="5045336"/>
            <a:ext cx="8638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Деревянная книга.           Книга с подсветкой.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587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320" y="261470"/>
            <a:ext cx="8778240" cy="5852160"/>
          </a:xfrm>
          <a:prstGeom prst="rect">
            <a:avLst/>
          </a:prstGeom>
          <a:ln w="31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55538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952" y="465604"/>
            <a:ext cx="5710612" cy="5687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58692" y="2323652"/>
            <a:ext cx="3463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– </a:t>
            </a:r>
            <a:r>
              <a:rPr lang="ru-RU" sz="2400" b="1" dirty="0" err="1" smtClean="0"/>
              <a:t>трансформер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9317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442" y="476818"/>
            <a:ext cx="8380208" cy="578019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209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340" y="258182"/>
            <a:ext cx="9299987" cy="619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60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353" y="240982"/>
            <a:ext cx="7186108" cy="498723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807747" y="5529431"/>
            <a:ext cx="7433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Книга издана в России в 2004 году. Длина – 6 метров, ширина – 3 метра, вес – 492 кг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736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666" y="123713"/>
            <a:ext cx="3179481" cy="35769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453" y="333485"/>
            <a:ext cx="4957968" cy="3297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241" y="3700629"/>
            <a:ext cx="4359359" cy="29051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9256" y="4163209"/>
            <a:ext cx="39588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Самые толстые книги</a:t>
            </a:r>
          </a:p>
          <a:p>
            <a:r>
              <a:rPr lang="ru-RU" sz="2400" b="1" dirty="0" smtClean="0"/>
              <a:t>Толщина книги – 0,5 метра</a:t>
            </a:r>
          </a:p>
          <a:p>
            <a:r>
              <a:rPr lang="ru-RU" sz="2400" b="1" dirty="0" smtClean="0"/>
              <a:t>5000 страниц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0205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779" y="282267"/>
            <a:ext cx="7322949" cy="621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45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344" y="957431"/>
            <a:ext cx="8487410" cy="5661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23821" y="215153"/>
            <a:ext cx="4711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Самые маленькие книги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374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97</Words>
  <Application>Microsoft Office PowerPoint</Application>
  <PresentationFormat>Широкоэкранный</PresentationFormat>
  <Paragraphs>19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Тема Office</vt:lpstr>
      <vt:lpstr>Книги разные по форме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Книги разные по форме</dc:title>
  <dc:creator>1-7-vera</dc:creator>
  <cp:lastModifiedBy>user</cp:lastModifiedBy>
  <cp:revision>9</cp:revision>
  <dcterms:created xsi:type="dcterms:W3CDTF">2016-03-09T10:59:35Z</dcterms:created>
  <dcterms:modified xsi:type="dcterms:W3CDTF">2018-02-07T09:51:45Z</dcterms:modified>
</cp:coreProperties>
</file>