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57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78" y="0"/>
            <a:ext cx="9148878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6334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+mn-lt"/>
              </a:rPr>
              <a:t>Технологии развивающего обучения, используемые в работе педагога-психолога ДОО для познавательного развития дошкольников (из опыта работы)</a:t>
            </a:r>
            <a:endParaRPr lang="ru-RU" sz="2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152128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0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Автор: Е.Н. Кривошеева, </a:t>
            </a:r>
          </a:p>
          <a:p>
            <a:pPr algn="r">
              <a:spcBef>
                <a:spcPts val="0"/>
              </a:spcBef>
            </a:pPr>
            <a:r>
              <a:rPr lang="ru-RU" sz="20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педагог-психолог </a:t>
            </a:r>
          </a:p>
          <a:p>
            <a:pPr algn="r">
              <a:spcBef>
                <a:spcPts val="0"/>
              </a:spcBef>
            </a:pPr>
            <a:r>
              <a:rPr lang="ru-RU" sz="20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МБДОУ № 6 «Рябинка»</a:t>
            </a:r>
            <a:endParaRPr lang="ru-RU" sz="2000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146" name="Picture 2" descr="http://japonky.ru/image/55aa1d758460e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2088232" cy="2088232"/>
          </a:xfrm>
          <a:prstGeom prst="rect">
            <a:avLst/>
          </a:prstGeom>
          <a:noFill/>
        </p:spPr>
      </p:pic>
      <p:pic>
        <p:nvPicPr>
          <p:cNvPr id="6148" name="Picture 4" descr="http://gifportal.ru/data/smiles/knigi-2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188640"/>
            <a:ext cx="1226941" cy="2115616"/>
          </a:xfrm>
          <a:prstGeom prst="rect">
            <a:avLst/>
          </a:prstGeom>
          <a:noFill/>
        </p:spPr>
      </p:pic>
      <p:pic>
        <p:nvPicPr>
          <p:cNvPr id="6150" name="Picture 6" descr="http://s3.pic4you.ru/allimage/y2013/10-24/12216/392511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149080"/>
            <a:ext cx="1936232" cy="1802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6000" b="1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Возьмем первое слово "автобус" и будем соединять его с каждым словом второго столбца. 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Ароматный автобус - в его салоне запах ландыша, хвои. 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Беспрерывный автобус - длинный - предлинный. 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Воздушный автобус - аэробус. 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Жидкий автобус - его салон с жидкостью, а в ней в специальной капсюле - люди, при лобовом столкновении машин пассажиры даже не ощутят удара. 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Изменчивый автобус - в зависимости от обстановки может менять свои размеры, цвет, мощность.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178496" cy="11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178496" cy="110975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1397000"/>
          <a:ext cx="7969224" cy="2895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84612"/>
                <a:gridCol w="39846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320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Барабан</a:t>
                      </a: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Ароматный</a:t>
                      </a: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Бетон</a:t>
                      </a: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Беспрерывный</a:t>
                      </a: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Веревка</a:t>
                      </a: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Воздушный</a:t>
                      </a: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Газета</a:t>
                      </a: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Жидкий</a:t>
                      </a: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Изменчивый</a:t>
                      </a:r>
                      <a:endParaRPr lang="ru-RU" sz="32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«Поиск общего»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u="sng" dirty="0" smtClean="0">
                <a:solidFill>
                  <a:srgbClr val="C00000"/>
                </a:solidFill>
              </a:rPr>
              <a:t>Цель: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формировать умение находить в разрозненном материале несколько общих моментов; дать представление о степени существенности признаков.</a:t>
            </a:r>
          </a:p>
          <a:p>
            <a:pPr algn="just">
              <a:buNone/>
            </a:pPr>
            <a:endParaRPr lang="ru-RU" sz="6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178496" cy="11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Игровое задание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340768"/>
            <a:ext cx="7859216" cy="496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Назвать как можно больше общих признаков двух предметов, указанных педагогом-психологом (например, тарелка и лодка).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- Ответы могут быть стандартными («Это вещи, сделанные человеком»; «Они имеют глубину»);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- необычными, позволяющими увидеть знакомые предметы в новом свете. </a:t>
            </a:r>
          </a:p>
          <a:p>
            <a:pPr algn="just">
              <a:buNone/>
            </a:pPr>
            <a:endParaRPr lang="ru-RU" sz="3200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178496" cy="11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СТОЛ и ЗАБОР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178496" cy="11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/>
            </a:r>
            <a:br>
              <a:rPr lang="ru-RU" u="sng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«Мозговой штурм»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Метод "мозгового штурма" еще называют "мозговой атакой", имея в виду атаку на задачи.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На первый взгляд, метод предельно прост, так как содержит всего четыре шага:</a:t>
            </a:r>
          </a:p>
          <a:p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1. Постановку задачи.</a:t>
            </a:r>
          </a:p>
          <a:p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2. Выдвижение идей.</a:t>
            </a:r>
          </a:p>
          <a:p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3. Обсуждение идей.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 4. Принятие решения.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Это коллективный метод решения задач, поэтому срабатывает системный эффект - увеличивается сила решений от объединения усилий многих людей (эффект "коллективного" ума) и возможности развивать идеи друг друга.</a:t>
            </a:r>
          </a:p>
          <a:p>
            <a:pPr algn="just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178496" cy="11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«Буриме»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Означает стихотворение, обычно,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шуточного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характера,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на заранее заданные рифмы, которые нельзя ни переставлять, ни изменять и которые должны быть связаны осмысленным текстом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Например: «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тишина – весна»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«…Все </a:t>
            </a: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умолкло. Тишина.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Где же ты, скажи, весна</a:t>
            </a: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?»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just">
              <a:buNone/>
            </a:pP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178496" cy="11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«…Нарисовали краски,</a:t>
            </a:r>
            <a:endParaRPr lang="ru-RU" sz="40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         Детям </a:t>
            </a:r>
            <a:r>
              <a:rPr lang="ru-RU" sz="4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прекрасные сказки…»</a:t>
            </a:r>
            <a:endParaRPr lang="ru-RU" sz="40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4000" b="1" i="1" dirty="0" smtClean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«…</a:t>
            </a:r>
            <a:r>
              <a:rPr lang="ru-RU" sz="4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Купила мама краски,</a:t>
            </a:r>
            <a:endParaRPr lang="ru-RU" sz="4000" b="1" dirty="0" smtClean="0">
              <a:solidFill>
                <a:srgbClr val="C00000"/>
              </a:solidFill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4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        Ну</a:t>
            </a:r>
            <a:r>
              <a:rPr lang="ru-RU" sz="4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, прямо, как из сказки</a:t>
            </a:r>
            <a:r>
              <a:rPr lang="ru-RU" sz="4000" b="1" i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…»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433981" y="74711"/>
            <a:ext cx="2760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1" name="Picture 3" descr="http://www.playcast.ru/uploads/2015/08/30/1488097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797152"/>
            <a:ext cx="2480384" cy="1857188"/>
          </a:xfrm>
          <a:prstGeom prst="rect">
            <a:avLst/>
          </a:prstGeom>
          <a:noFill/>
        </p:spPr>
      </p:pic>
      <p:pic>
        <p:nvPicPr>
          <p:cNvPr id="32773" name="Picture 5" descr="http://img.inforico.com.ua/a/prodam-hudozhnik--047f-1359392212993483-1-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60648"/>
            <a:ext cx="2029085" cy="1463478"/>
          </a:xfrm>
          <a:prstGeom prst="rect">
            <a:avLst/>
          </a:prstGeom>
          <a:noFill/>
        </p:spPr>
      </p:pic>
      <p:pic>
        <p:nvPicPr>
          <p:cNvPr id="32775" name="Picture 7" descr="http://63923.biz/images/55ce9dfd2fdf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88640"/>
            <a:ext cx="1624236" cy="1624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«Лимерик»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709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Это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английский вариант организованной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и узаконенной нелепицы.</a:t>
            </a: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Например:</a:t>
            </a:r>
            <a:r>
              <a:rPr lang="ru-RU" i="1" dirty="0" smtClean="0"/>
              <a:t> </a:t>
            </a:r>
            <a:endParaRPr lang="ru-RU" i="1" dirty="0" smtClean="0"/>
          </a:p>
          <a:p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«…Жил </a:t>
            </a: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да был старик болотный,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Вздорный дед и </a:t>
            </a:r>
            <a:r>
              <a:rPr lang="ru-RU" b="1" i="1" dirty="0" err="1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тягомотный</a:t>
            </a: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 На </a:t>
            </a: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колоде он сидел,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 Лягушонку </a:t>
            </a: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песни </a:t>
            </a: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пел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 Въедливый </a:t>
            </a: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старик болотный</a:t>
            </a: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…»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   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178496" cy="11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52736"/>
            <a:ext cx="7931224" cy="5256624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По данной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схеме придумайте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свои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лимерики: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первая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строчка - выбор героя,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вторая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- указание на его черту характера, проявившуюся в действии,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третья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и четвертая - само действие, 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Font typeface="Arial" charset="0"/>
              <a:buChar char="•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пятая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- выбор конечного эпитета, пародирующего содержание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образа</a:t>
            </a:r>
          </a:p>
          <a:p>
            <a:pPr>
              <a:buNone/>
            </a:pP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</a:t>
            </a:r>
            <a:endParaRPr lang="ru-RU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1178496" cy="11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Основой любого полноценного мыслительного процесса, направленного на понимание усваиваемого материала и творческое его преобразование, является наличие трех универсальных составляющих: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28800"/>
            <a:ext cx="7859216" cy="449736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высокий уровень </a:t>
            </a:r>
            <a:r>
              <a:rPr lang="ru-RU" sz="36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элементарных мыслительных операций (анализ, синтез, сравнение, обобщение, выделение существенного и др.)</a:t>
            </a:r>
            <a:b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высокий уровень активности мышления, проявляющийся в продуцировании большого количества различных гипотез, в установке на множественность вариантов решения, в свободе выдвижения нестандартных идей и в гибкости перехода от одной из них к другой</a:t>
            </a:r>
            <a:b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высокий уровень организованности и целенаправленности мышления, проявляющийся в четкой ориентации на выделение существенного в явлениях, в использовании обобщенных схем анализа, в осознании собственных способов мышления и в контроле за ними.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«…Жил на свете крокодил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Жадным был и очень злым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Он на дереве сидел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Мух и комаров всех съел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Потому что был один, </a:t>
            </a:r>
          </a:p>
          <a:p>
            <a:pPr algn="just">
              <a:buNone/>
            </a:pP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</a:t>
            </a: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злой и вредный  крокодил…»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gifok.net/images/2014/12/11/krokodil_07.m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3142828" cy="2017696"/>
          </a:xfrm>
          <a:prstGeom prst="rect">
            <a:avLst/>
          </a:prstGeom>
          <a:noFill/>
        </p:spPr>
      </p:pic>
      <p:pic>
        <p:nvPicPr>
          <p:cNvPr id="1028" name="Picture 4" descr="http://lamp.cse.fau.edu/~jdorcil/Web_survey/_img/tre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88640"/>
            <a:ext cx="2139638" cy="2420888"/>
          </a:xfrm>
          <a:prstGeom prst="rect">
            <a:avLst/>
          </a:prstGeom>
          <a:noFill/>
        </p:spPr>
      </p:pic>
      <p:pic>
        <p:nvPicPr>
          <p:cNvPr id="1030" name="Picture 6" descr="http://fotoham.ru/img/picture/Sep/16/089ba49c7203911451de6097747f3895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620688"/>
            <a:ext cx="1115616" cy="1029554"/>
          </a:xfrm>
          <a:prstGeom prst="rect">
            <a:avLst/>
          </a:prstGeom>
          <a:noFill/>
        </p:spPr>
      </p:pic>
      <p:pic>
        <p:nvPicPr>
          <p:cNvPr id="1032" name="Picture 8" descr="http://jivitezdorovo.ru/wp-content/uploads/2013/06/mosquito-1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188640"/>
            <a:ext cx="1643336" cy="1177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педагога - психолога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00808"/>
            <a:ext cx="7787208" cy="46237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Стимулировать мыслительную активность детей, вовлекать в игру тех, кто предпочитает отмалчиваться, последовательно проводить мысль о том, что в предлагаемых заданиях не существует одного решения, что правильными могут оказаться разные решения, иногда совсем не похожие друг на друга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rs1176.pbsrc.com/albums/x325/Rawwr-Sleepy-Dinosauur05/Cute%20Kawaii%20Gifs/lisademars1173628138.gif~c20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u="sng" dirty="0" smtClean="0">
                <a:solidFill>
                  <a:srgbClr val="002060"/>
                </a:solidFill>
              </a:rPr>
              <a:t>Составление предложений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7931224" cy="4709160"/>
          </a:xfrm>
        </p:spPr>
        <p:txBody>
          <a:bodyPr/>
          <a:lstStyle/>
          <a:p>
            <a:pPr algn="just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Цель: 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	Развивать способность быстро устанавливать разнообразные, иногда неожиданные связи между знакомыми предметами; создавать новые образы из отдельных элементов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asyan.org/potra/%D0%9F%D0%BE%D1%80%D0%B0%D0%B4%D0%B8+%D0%B1%D0%B0%D1%82%D1%8C%D0%BA%D0%B0%D0%BC+%D0%BF%D0%B5%D1%80%D1%88%D0%BE%D0%BA%D0%BB%D0%B0%D1%81%D0%BD%D0%B8%D0%BA%D1%96%D0%B2a/156713_html_35964aa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293096"/>
            <a:ext cx="2045965" cy="2361060"/>
          </a:xfrm>
          <a:prstGeom prst="rect">
            <a:avLst/>
          </a:prstGeom>
          <a:noFill/>
        </p:spPr>
      </p:pic>
      <p:pic>
        <p:nvPicPr>
          <p:cNvPr id="3076" name="Picture 4" descr="http://s017.radikal.ru/i435/1208/e2/336b8940413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869160"/>
            <a:ext cx="19050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Игровое задание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7859216" cy="4709160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Составить как можно больше предложений, обязательно использовав названные педагогом три слова, не связанные друг с другом по смыслу (например, озеро, карандаш, медведь). Падеж слов можно менять, в предложениях могут использоваться и другие слова. </a:t>
            </a:r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692696"/>
            <a:ext cx="7787208" cy="5616664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Ответы могут быть стандартными («Медведь утопил в озере карандаш»); 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Сложными, с выходом за пределы 1 ситуации, обозначенной тремя словами, и с введением новых объектов («Мальчик взял карандаш и нарисовал медведя, купающегося в озере»);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Творческими, включающими эти предметы в нестандартные связи («Мальчик, тонкий, как карандаш, стоял возле озера, которое ревело, как медведь»).</a:t>
            </a:r>
            <a:b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</a:br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pPr algn="ctr">
              <a:buNone/>
            </a:pPr>
            <a:endParaRPr lang="ru-RU" sz="6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КОРОВА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АЭРОДРОМ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C00000"/>
                </a:solidFill>
              </a:rPr>
              <a:t>СОЛНЦЕ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1466528" cy="1380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Метод фокальных объектов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Цель: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требуется совместить несовместимое; </a:t>
            </a:r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продуцирование большого количества различных гипотез;</a:t>
            </a:r>
          </a:p>
          <a:p>
            <a:pPr algn="just"/>
            <a:r>
              <a:rPr lang="ru-RU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установка на множественность вариантов решения</a:t>
            </a:r>
            <a:endParaRPr lang="ru-RU" b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5072583"/>
            <a:ext cx="1466528" cy="1380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-pc\Desktop\1-mok-fon-20152-1024x6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878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Игровое задание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470916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В столбце слева приводятся имена существительные, обозначающие предметы, а справа - прилагательные, обозначающие свойства</a:t>
            </a:r>
          </a:p>
          <a:p>
            <a:pPr algn="ctr">
              <a:buNone/>
            </a:pPr>
            <a:endParaRPr lang="ru-RU" sz="60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6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themescompany.com/wp-content/uploads/2012/01/1215441523370396515lemmling_Cartoon_owl_1.svg_.hi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60648"/>
            <a:ext cx="1466528" cy="138098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15616" y="3933056"/>
          <a:ext cx="6912768" cy="198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6384"/>
                <a:gridCol w="34563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Автобус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Ароматный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Барабан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Беспрерывный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Бетон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Воздушный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Веревка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Жидкий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Газета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Изменчивый</a:t>
                      </a:r>
                      <a:endParaRPr lang="ru-RU" sz="2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285</TotalTime>
  <Words>731</Words>
  <Application>Microsoft Office PowerPoint</Application>
  <PresentationFormat>Экран (4:3)</PresentationFormat>
  <Paragraphs>123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Технологии развивающего обучения, используемые в работе педагога-психолога ДОО для познавательного развития дошкольников (из опыта работы)</vt:lpstr>
      <vt:lpstr>Основой любого полноценного мыслительного процесса, направленного на понимание усваиваемого материала и творческое его преобразование, является наличие трех универсальных составляющих:</vt:lpstr>
      <vt:lpstr>Задача педагога - психолога </vt:lpstr>
      <vt:lpstr> «Составление предложений»</vt:lpstr>
      <vt:lpstr>Игровое задание</vt:lpstr>
      <vt:lpstr>Слайд 6</vt:lpstr>
      <vt:lpstr>Слайд 7</vt:lpstr>
      <vt:lpstr>Метод фокальных объектов</vt:lpstr>
      <vt:lpstr>Игровое задание</vt:lpstr>
      <vt:lpstr>Слайд 10</vt:lpstr>
      <vt:lpstr>Слайд 11</vt:lpstr>
      <vt:lpstr>«Поиск общего»</vt:lpstr>
      <vt:lpstr>Игровое задание</vt:lpstr>
      <vt:lpstr>Слайд 14</vt:lpstr>
      <vt:lpstr> «Мозговой штурм» </vt:lpstr>
      <vt:lpstr>«Буриме»</vt:lpstr>
      <vt:lpstr>Слайд 17</vt:lpstr>
      <vt:lpstr>«Лимерик» 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admin-pc</dc:creator>
  <cp:lastModifiedBy>admin-pc</cp:lastModifiedBy>
  <cp:revision>57</cp:revision>
  <dcterms:created xsi:type="dcterms:W3CDTF">2015-10-07T19:27:01Z</dcterms:created>
  <dcterms:modified xsi:type="dcterms:W3CDTF">2015-10-10T22:02:13Z</dcterms:modified>
</cp:coreProperties>
</file>