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57" r:id="rId3"/>
    <p:sldId id="258" r:id="rId4"/>
    <p:sldId id="259" r:id="rId5"/>
    <p:sldId id="260" r:id="rId6"/>
    <p:sldId id="271" r:id="rId7"/>
    <p:sldId id="272" r:id="rId8"/>
    <p:sldId id="263" r:id="rId9"/>
    <p:sldId id="273" r:id="rId10"/>
    <p:sldId id="274" r:id="rId11"/>
    <p:sldId id="275" r:id="rId12"/>
    <p:sldId id="276" r:id="rId13"/>
    <p:sldId id="277" r:id="rId14"/>
    <p:sldId id="278"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327" autoAdjust="0"/>
    <p:restoredTop sz="94660"/>
  </p:normalViewPr>
  <p:slideViewPr>
    <p:cSldViewPr>
      <p:cViewPr varScale="1">
        <p:scale>
          <a:sx n="38" d="100"/>
          <a:sy n="38" d="100"/>
        </p:scale>
        <p:origin x="-138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DA99692E-C3C6-4BC2-8818-C2F885475F2F}" type="datetimeFigureOut">
              <a:rPr lang="ru-RU"/>
              <a:pPr>
                <a:defRPr/>
              </a:pPr>
              <a:t>17.11.2011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8CC50F45-3693-4F80-AF47-B3EC6ADB86E6}"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Образ слайда 1"/>
          <p:cNvSpPr>
            <a:spLocks noGrp="1" noRot="1" noChangeAspect="1" noTextEdit="1"/>
          </p:cNvSpPr>
          <p:nvPr>
            <p:ph type="sldImg"/>
          </p:nvPr>
        </p:nvSpPr>
        <p:spPr bwMode="auto">
          <a:noFill/>
          <a:ln>
            <a:solidFill>
              <a:srgbClr val="000000"/>
            </a:solidFill>
            <a:miter lim="800000"/>
            <a:headEnd/>
            <a:tailEnd/>
          </a:ln>
        </p:spPr>
      </p:sp>
      <p:sp>
        <p:nvSpPr>
          <p:cNvPr id="18435"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843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1BF1B1C-D48A-4314-B398-00582FAF78C1}" type="slidenum">
              <a:rPr lang="ru-RU"/>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ru-RU" smtClean="0"/>
              <a:t>Образец заголовка</a:t>
            </a:r>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13"/>
          <p:cNvSpPr>
            <a:spLocks noGrp="1"/>
          </p:cNvSpPr>
          <p:nvPr>
            <p:ph type="dt" sz="half" idx="10"/>
          </p:nvPr>
        </p:nvSpPr>
        <p:spPr/>
        <p:txBody>
          <a:bodyPr/>
          <a:lstStyle>
            <a:lvl1pPr>
              <a:defRPr/>
            </a:lvl1pPr>
          </a:lstStyle>
          <a:p>
            <a:pPr>
              <a:defRPr/>
            </a:pPr>
            <a:fld id="{C01DD87A-359B-4283-9FF0-553430BD47C7}" type="datetimeFigureOut">
              <a:rPr lang="ru-RU"/>
              <a:pPr>
                <a:defRPr/>
              </a:pPr>
              <a:t>17.11.2011</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EAB1CDAF-D4C8-40FC-BC26-21C413D625D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7845907F-ED4F-41AC-9CC9-F863BAA8BBFE}" type="datetimeFigureOut">
              <a:rPr lang="ru-RU"/>
              <a:pPr>
                <a:defRPr/>
              </a:pPr>
              <a:t>17.11.2011</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6D9B6D72-A222-4006-A007-9F2F0BD5597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FCD05B12-DC2E-44B6-925D-973256F8A664}" type="datetimeFigureOut">
              <a:rPr lang="ru-RU"/>
              <a:pPr>
                <a:defRPr/>
              </a:pPr>
              <a:t>17.11.2011</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E754F182-CA44-4281-8EC4-F6A5B3B0110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69FF0316-C94A-4F13-A07B-E4CDC4AE612E}" type="datetimeFigureOut">
              <a:rPr lang="ru-RU"/>
              <a:pPr>
                <a:defRPr/>
              </a:pPr>
              <a:t>17.11.2011</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D930777F-DFE7-4963-9473-BF1DCF4C4C1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189F9AF-B0E9-4347-8A10-30404B6EB34C}" type="datetimeFigureOut">
              <a:rPr lang="ru-RU"/>
              <a:pPr>
                <a:defRPr/>
              </a:pPr>
              <a:t>17.11.2011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2FED883-5B3C-4A34-8B35-5580C3B6DBD1}"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B2C93779-1F5E-4671-AE6C-CCD4AC969065}" type="datetimeFigureOut">
              <a:rPr lang="ru-RU"/>
              <a:pPr>
                <a:defRPr/>
              </a:pPr>
              <a:t>17.11.2011</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504AF8AC-6DEB-4506-BCE7-C722E1D8672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9F793833-C614-408C-9B2F-F4A47D1B015A}" type="datetimeFigureOut">
              <a:rPr lang="ru-RU"/>
              <a:pPr>
                <a:defRPr/>
              </a:pPr>
              <a:t>17.11.2011</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F4546185-45FB-4C29-905B-1F4857EDD01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F5873A5B-80B4-4F57-B5A5-6FFC923B2991}" type="datetimeFigureOut">
              <a:rPr lang="ru-RU"/>
              <a:pPr>
                <a:defRPr/>
              </a:pPr>
              <a:t>17.11.2011</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E5F42F5C-C406-4AD8-886D-77DB1D2F6C2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95AF8712-7B18-48BC-86F0-D427C4AC4C72}" type="datetimeFigureOut">
              <a:rPr lang="ru-RU"/>
              <a:pPr>
                <a:defRPr/>
              </a:pPr>
              <a:t>17.11.2011</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6F234400-82DE-42FE-9416-D8BEED3C007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ru-RU" smtClean="0"/>
              <a:t>Образец заголовка</a:t>
            </a:r>
            <a:endParaRPr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F33B9625-E7A8-4F3C-948C-2F46DCD94ED8}" type="datetimeFigureOut">
              <a:rPr lang="ru-RU"/>
              <a:pPr>
                <a:defRPr/>
              </a:pPr>
              <a:t>17.11.2011</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9062C82E-7DC7-4E54-9274-A3A6DAB7ACC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13"/>
          <p:cNvSpPr>
            <a:spLocks noGrp="1"/>
          </p:cNvSpPr>
          <p:nvPr>
            <p:ph type="dt" sz="half" idx="10"/>
          </p:nvPr>
        </p:nvSpPr>
        <p:spPr/>
        <p:txBody>
          <a:bodyPr/>
          <a:lstStyle>
            <a:lvl1pPr>
              <a:defRPr/>
            </a:lvl1pPr>
          </a:lstStyle>
          <a:p>
            <a:pPr>
              <a:defRPr/>
            </a:pPr>
            <a:fld id="{6F8A0B07-0134-47FE-A110-19D06A7B3795}" type="datetimeFigureOut">
              <a:rPr lang="ru-RU"/>
              <a:pPr>
                <a:defRPr/>
              </a:pPr>
              <a:t>17.11.2011</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45D71C78-F5E0-40E9-B1F1-4704B663077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ru-RU" smtClean="0"/>
              <a:t>Образец заголовка</a:t>
            </a:r>
            <a:endParaRPr lang="en-US"/>
          </a:p>
        </p:txBody>
      </p:sp>
      <p:sp>
        <p:nvSpPr>
          <p:cNvPr id="1027" name="Текст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smtClean="0">
                <a:solidFill>
                  <a:schemeClr val="tx1">
                    <a:shade val="50000"/>
                  </a:schemeClr>
                </a:solidFill>
              </a:defRPr>
            </a:lvl1pPr>
          </a:lstStyle>
          <a:p>
            <a:pPr>
              <a:defRPr/>
            </a:pPr>
            <a:fld id="{FEC45917-2E57-46E5-8D5A-C30598C4FE70}" type="datetimeFigureOut">
              <a:rPr lang="ru-RU"/>
              <a:pPr>
                <a:defRPr/>
              </a:pPr>
              <a:t>17.11.2011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smtClean="0">
                <a:solidFill>
                  <a:schemeClr val="tx1">
                    <a:shade val="50000"/>
                  </a:schemeClr>
                </a:solidFill>
              </a:defRPr>
            </a:lvl1pPr>
          </a:lstStyle>
          <a:p>
            <a:pPr>
              <a:defRPr/>
            </a:pPr>
            <a:fld id="{2F319675-F785-43FA-845D-0D6DFED9BA4E}"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95"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Arial" charset="0"/>
        </a:defRPr>
      </a:lvl2pPr>
      <a:lvl3pPr algn="ctr" rtl="0" fontAlgn="base">
        <a:spcBef>
          <a:spcPct val="0"/>
        </a:spcBef>
        <a:spcAft>
          <a:spcPct val="0"/>
        </a:spcAft>
        <a:defRPr sz="4100" b="1">
          <a:solidFill>
            <a:schemeClr val="tx1"/>
          </a:solidFill>
          <a:latin typeface="Arial" charset="0"/>
        </a:defRPr>
      </a:lvl3pPr>
      <a:lvl4pPr algn="ctr" rtl="0" fontAlgn="base">
        <a:spcBef>
          <a:spcPct val="0"/>
        </a:spcBef>
        <a:spcAft>
          <a:spcPct val="0"/>
        </a:spcAft>
        <a:defRPr sz="4100" b="1">
          <a:solidFill>
            <a:schemeClr val="tx1"/>
          </a:solidFill>
          <a:latin typeface="Arial" charset="0"/>
        </a:defRPr>
      </a:lvl4pPr>
      <a:lvl5pPr algn="ctr" rtl="0" fontAlgn="base">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7.jpeg"/><Relationship Id="rId7" Type="http://schemas.openxmlformats.org/officeDocument/2006/relationships/hyperlink" Target="http://images.yandex.ru/yandpage?q=1972859280&amp;p=0&amp;ag=ih&amp;rpt2=simage&amp;qs=text=hiking&amp;isize=medium&amp;ogo=5&amp;rpt=image" TargetMode="External"/><Relationship Id="rId2" Type="http://schemas.openxmlformats.org/officeDocument/2006/relationships/hyperlink" Target="http://youth.travel.ru/transport/" TargetMode="Externa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http://avia.travel.ru/" TargetMode="External"/><Relationship Id="rId9"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title"/>
          </p:nvPr>
        </p:nvSpPr>
        <p:spPr/>
        <p:txBody>
          <a:bodyPr/>
          <a:lstStyle/>
          <a:p>
            <a:pPr fontAlgn="auto">
              <a:spcAft>
                <a:spcPts val="0"/>
              </a:spcAft>
              <a:defRPr/>
            </a:pPr>
            <a:endParaRPr lang="ru-RU" smtClean="0"/>
          </a:p>
        </p:txBody>
      </p:sp>
      <p:pic>
        <p:nvPicPr>
          <p:cNvPr id="3075" name="Picture 13" descr="PICT3997"/>
          <p:cNvPicPr>
            <a:picLocks noGrp="1" noChangeAspect="1" noChangeArrowheads="1"/>
          </p:cNvPicPr>
          <p:nvPr>
            <p:ph idx="1"/>
          </p:nvPr>
        </p:nvPicPr>
        <p:blipFill>
          <a:blip r:embed="rId2"/>
          <a:srcRect/>
          <a:stretch>
            <a:fillRect/>
          </a:stretch>
        </p:blipFill>
        <p:spPr>
          <a:xfrm>
            <a:off x="-7938" y="0"/>
            <a:ext cx="9151938" cy="6864350"/>
          </a:xfrm>
        </p:spPr>
      </p:pic>
      <p:sp>
        <p:nvSpPr>
          <p:cNvPr id="9" name="Прямоугольник 8"/>
          <p:cNvSpPr>
            <a:spLocks noChangeArrowheads="1"/>
          </p:cNvSpPr>
          <p:nvPr/>
        </p:nvSpPr>
        <p:spPr bwMode="auto">
          <a:xfrm>
            <a:off x="571500" y="357188"/>
            <a:ext cx="7700963" cy="1570037"/>
          </a:xfrm>
          <a:prstGeom prst="rect">
            <a:avLst/>
          </a:prstGeom>
          <a:noFill/>
          <a:ln w="9525">
            <a:noFill/>
            <a:miter lim="800000"/>
            <a:headEnd/>
            <a:tailEnd/>
          </a:ln>
        </p:spPr>
        <p:txBody>
          <a:bodyPr>
            <a:spAutoFit/>
          </a:bodyPr>
          <a:lstStyle/>
          <a:p>
            <a:pPr algn="ctr"/>
            <a:r>
              <a:rPr lang="en-US" sz="4800" b="1">
                <a:solidFill>
                  <a:srgbClr val="FF0000"/>
                </a:solidFill>
                <a:latin typeface="Tahoma" pitchFamily="34" charset="0"/>
                <a:cs typeface="Tahoma" pitchFamily="34" charset="0"/>
              </a:rPr>
              <a:t>Welcome to the</a:t>
            </a:r>
            <a:r>
              <a:rPr lang="ru-RU" sz="4800" b="1">
                <a:solidFill>
                  <a:srgbClr val="FF0000"/>
                </a:solidFill>
                <a:latin typeface="Tahoma" pitchFamily="34" charset="0"/>
                <a:cs typeface="Tahoma" pitchFamily="34" charset="0"/>
              </a:rPr>
              <a:t> </a:t>
            </a:r>
            <a:r>
              <a:rPr lang="en-US" sz="4800" b="1">
                <a:solidFill>
                  <a:srgbClr val="FF0000"/>
                </a:solidFill>
                <a:latin typeface="Tahoma" pitchFamily="34" charset="0"/>
                <a:cs typeface="Tahoma" pitchFamily="34" charset="0"/>
              </a:rPr>
              <a:t>United Kingdom</a:t>
            </a:r>
            <a:endParaRPr lang="ru-RU" sz="480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anim calcmode="lin" valueType="num">
                                      <p:cBhvr>
                                        <p:cTn id="8" dur="2000" fill="hold"/>
                                        <p:tgtEl>
                                          <p:spTgt spid="9">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9">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a:spLocks noChangeArrowheads="1"/>
          </p:cNvSpPr>
          <p:nvPr/>
        </p:nvSpPr>
        <p:spPr bwMode="auto">
          <a:xfrm>
            <a:off x="1357313" y="357188"/>
            <a:ext cx="5708650" cy="769937"/>
          </a:xfrm>
          <a:prstGeom prst="rect">
            <a:avLst/>
          </a:prstGeom>
          <a:noFill/>
          <a:ln w="9525">
            <a:noFill/>
            <a:miter lim="800000"/>
            <a:headEnd/>
            <a:tailEnd/>
          </a:ln>
        </p:spPr>
        <p:txBody>
          <a:bodyPr wrap="none">
            <a:spAutoFit/>
          </a:bodyPr>
          <a:lstStyle/>
          <a:p>
            <a:r>
              <a:rPr lang="en-US" sz="4400" b="1">
                <a:solidFill>
                  <a:srgbClr val="FF9900"/>
                </a:solidFill>
                <a:latin typeface="Tahoma" pitchFamily="34" charset="0"/>
                <a:cs typeface="Tahoma" pitchFamily="34" charset="0"/>
              </a:rPr>
              <a:t>Buckingham Palace</a:t>
            </a:r>
            <a:endParaRPr lang="ru-RU" sz="4400">
              <a:latin typeface="Tahoma" pitchFamily="34" charset="0"/>
              <a:cs typeface="Tahoma" pitchFamily="34" charset="0"/>
            </a:endParaRPr>
          </a:p>
        </p:txBody>
      </p:sp>
      <p:sp>
        <p:nvSpPr>
          <p:cNvPr id="10" name="Прямоугольник 9"/>
          <p:cNvSpPr>
            <a:spLocks noChangeArrowheads="1"/>
          </p:cNvSpPr>
          <p:nvPr/>
        </p:nvSpPr>
        <p:spPr bwMode="auto">
          <a:xfrm>
            <a:off x="142875" y="2071688"/>
            <a:ext cx="8358188" cy="2554287"/>
          </a:xfrm>
          <a:prstGeom prst="rect">
            <a:avLst/>
          </a:prstGeom>
          <a:noFill/>
          <a:ln w="9525">
            <a:noFill/>
            <a:miter lim="800000"/>
            <a:headEnd/>
            <a:tailEnd/>
          </a:ln>
        </p:spPr>
        <p:txBody>
          <a:bodyPr>
            <a:spAutoFit/>
          </a:bodyPr>
          <a:lstStyle/>
          <a:p>
            <a:r>
              <a:rPr lang="en-US" sz="3200">
                <a:solidFill>
                  <a:schemeClr val="bg1"/>
                </a:solidFill>
                <a:latin typeface="Tahoma" pitchFamily="34" charset="0"/>
                <a:cs typeface="Tahoma" pitchFamily="34" charset="0"/>
              </a:rPr>
              <a:t>It is a wonderful building. The Queen </a:t>
            </a:r>
            <a:endParaRPr lang="ru-RU" sz="3200">
              <a:solidFill>
                <a:schemeClr val="bg1"/>
              </a:solidFill>
              <a:latin typeface="Tahoma" pitchFamily="34" charset="0"/>
              <a:cs typeface="Tahoma" pitchFamily="34" charset="0"/>
            </a:endParaRPr>
          </a:p>
          <a:p>
            <a:r>
              <a:rPr lang="en-US" sz="3200">
                <a:solidFill>
                  <a:schemeClr val="bg1"/>
                </a:solidFill>
                <a:latin typeface="Tahoma" pitchFamily="34" charset="0"/>
                <a:cs typeface="Tahoma" pitchFamily="34" charset="0"/>
              </a:rPr>
              <a:t>Victoria Memorial is in front of it. It takes </a:t>
            </a:r>
            <a:endParaRPr lang="ru-RU" sz="3200">
              <a:solidFill>
                <a:schemeClr val="bg1"/>
              </a:solidFill>
              <a:latin typeface="Tahoma" pitchFamily="34" charset="0"/>
              <a:cs typeface="Tahoma" pitchFamily="34" charset="0"/>
            </a:endParaRPr>
          </a:p>
          <a:p>
            <a:r>
              <a:rPr lang="en-US" sz="3200">
                <a:solidFill>
                  <a:schemeClr val="bg1"/>
                </a:solidFill>
                <a:latin typeface="Tahoma" pitchFamily="34" charset="0"/>
                <a:cs typeface="Tahoma" pitchFamily="34" charset="0"/>
              </a:rPr>
              <a:t>you ten minutes to get from this building to Trafalgar Square, the centre of London. The Queen of Great Britain lives there.                                                        </a:t>
            </a:r>
            <a:endParaRPr lang="ru-RU" sz="3200">
              <a:solidFill>
                <a:schemeClr val="bg1"/>
              </a:solidFill>
              <a:latin typeface="Tahoma" pitchFamily="34" charset="0"/>
              <a:cs typeface="Tahoma" pitchFamily="34" charset="0"/>
            </a:endParaRPr>
          </a:p>
        </p:txBody>
      </p:sp>
      <p:pic>
        <p:nvPicPr>
          <p:cNvPr id="7" name="Picture 6" descr="05nd093i"/>
          <p:cNvPicPr>
            <a:picLocks noChangeAspect="1" noChangeArrowheads="1"/>
          </p:cNvPicPr>
          <p:nvPr/>
        </p:nvPicPr>
        <p:blipFill>
          <a:blip r:embed="rId2"/>
          <a:srcRect/>
          <a:stretch>
            <a:fillRect/>
          </a:stretch>
        </p:blipFill>
        <p:spPr bwMode="auto">
          <a:xfrm>
            <a:off x="285750" y="1000125"/>
            <a:ext cx="3857625" cy="2879725"/>
          </a:xfrm>
          <a:prstGeom prst="rect">
            <a:avLst/>
          </a:prstGeom>
          <a:noFill/>
          <a:ln w="9525">
            <a:noFill/>
            <a:miter lim="800000"/>
            <a:headEnd/>
            <a:tailEnd/>
          </a:ln>
        </p:spPr>
      </p:pic>
      <p:pic>
        <p:nvPicPr>
          <p:cNvPr id="5" name="Picture 4" descr="05nd096i"/>
          <p:cNvPicPr>
            <a:picLocks noChangeAspect="1" noChangeArrowheads="1"/>
          </p:cNvPicPr>
          <p:nvPr/>
        </p:nvPicPr>
        <p:blipFill>
          <a:blip r:embed="rId3"/>
          <a:srcRect/>
          <a:stretch>
            <a:fillRect/>
          </a:stretch>
        </p:blipFill>
        <p:spPr bwMode="auto">
          <a:xfrm>
            <a:off x="4000500" y="4071938"/>
            <a:ext cx="4000500" cy="2986087"/>
          </a:xfrm>
          <a:prstGeom prst="rect">
            <a:avLst/>
          </a:prstGeom>
          <a:noFill/>
          <a:ln w="9525">
            <a:noFill/>
            <a:miter lim="800000"/>
            <a:headEnd/>
            <a:tailEnd/>
          </a:ln>
        </p:spPr>
      </p:pic>
      <p:pic>
        <p:nvPicPr>
          <p:cNvPr id="6" name="Picture 5" descr="05nd097i"/>
          <p:cNvPicPr>
            <a:picLocks noChangeAspect="1" noChangeArrowheads="1"/>
          </p:cNvPicPr>
          <p:nvPr/>
        </p:nvPicPr>
        <p:blipFill>
          <a:blip r:embed="rId4"/>
          <a:srcRect/>
          <a:stretch>
            <a:fillRect/>
          </a:stretch>
        </p:blipFill>
        <p:spPr bwMode="auto">
          <a:xfrm>
            <a:off x="928688" y="4000500"/>
            <a:ext cx="2714625" cy="3021013"/>
          </a:xfrm>
          <a:prstGeom prst="rect">
            <a:avLst/>
          </a:prstGeom>
          <a:noFill/>
          <a:ln w="9525">
            <a:noFill/>
            <a:miter lim="800000"/>
            <a:headEnd/>
            <a:tailEnd/>
          </a:ln>
        </p:spPr>
      </p:pic>
      <p:pic>
        <p:nvPicPr>
          <p:cNvPr id="8" name="Picture 7" descr="05nd094i"/>
          <p:cNvPicPr>
            <a:picLocks noChangeAspect="1" noChangeArrowheads="1"/>
          </p:cNvPicPr>
          <p:nvPr/>
        </p:nvPicPr>
        <p:blipFill>
          <a:blip r:embed="rId5"/>
          <a:srcRect/>
          <a:stretch>
            <a:fillRect/>
          </a:stretch>
        </p:blipFill>
        <p:spPr bwMode="auto">
          <a:xfrm>
            <a:off x="4929188" y="1000125"/>
            <a:ext cx="2811462" cy="31289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0">
                                            <p:txEl>
                                              <p:pRg st="0" end="0"/>
                                            </p:txEl>
                                          </p:spTgt>
                                        </p:tgtEl>
                                        <p:attrNameLst>
                                          <p:attrName>style.visibility</p:attrName>
                                        </p:attrNameLst>
                                      </p:cBhvr>
                                      <p:to>
                                        <p:strVal val="visible"/>
                                      </p:to>
                                    </p:set>
                                    <p:anim calcmode="discrete" valueType="clr">
                                      <p:cBhvr override="childStyle">
                                        <p:cTn id="7" dur="80"/>
                                        <p:tgtEl>
                                          <p:spTgt spid="10">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0">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10">
                                            <p:txEl>
                                              <p:pRg st="0" end="0"/>
                                            </p:txEl>
                                          </p:spTgt>
                                        </p:tgtEl>
                                        <p:attrNameLst>
                                          <p:attrName>fill.type</p:attrName>
                                        </p:attrNameLst>
                                      </p:cBhvr>
                                      <p:to>
                                        <p:strVal val="solid"/>
                                      </p:to>
                                    </p:set>
                                  </p:childTnLst>
                                </p:cTn>
                              </p:par>
                            </p:childTnLst>
                          </p:cTn>
                        </p:par>
                        <p:par>
                          <p:cTn id="10" fill="hold">
                            <p:stCondLst>
                              <p:cond delay="128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10">
                                            <p:txEl>
                                              <p:pRg st="1" end="1"/>
                                            </p:txEl>
                                          </p:spTgt>
                                        </p:tgtEl>
                                        <p:attrNameLst>
                                          <p:attrName>style.visibility</p:attrName>
                                        </p:attrNameLst>
                                      </p:cBhvr>
                                      <p:to>
                                        <p:strVal val="visible"/>
                                      </p:to>
                                    </p:set>
                                    <p:anim calcmode="discrete" valueType="clr">
                                      <p:cBhvr override="childStyle">
                                        <p:cTn id="13" dur="80"/>
                                        <p:tgtEl>
                                          <p:spTgt spid="10">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10">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10">
                                            <p:txEl>
                                              <p:pRg st="1" end="1"/>
                                            </p:txEl>
                                          </p:spTgt>
                                        </p:tgtEl>
                                        <p:attrNameLst>
                                          <p:attrName>fill.type</p:attrName>
                                        </p:attrNameLst>
                                      </p:cBhvr>
                                      <p:to>
                                        <p:strVal val="solid"/>
                                      </p:to>
                                    </p:set>
                                  </p:childTnLst>
                                </p:cTn>
                              </p:par>
                            </p:childTnLst>
                          </p:cTn>
                        </p:par>
                        <p:par>
                          <p:cTn id="16" fill="hold">
                            <p:stCondLst>
                              <p:cond delay="2800"/>
                            </p:stCondLst>
                            <p:childTnLst>
                              <p:par>
                                <p:cTn id="17" presetID="27" presetClass="entr" presetSubtype="0" fill="hold" nodeType="afterEffect">
                                  <p:stCondLst>
                                    <p:cond delay="0"/>
                                  </p:stCondLst>
                                  <p:iterate type="lt">
                                    <p:tmPct val="50000"/>
                                  </p:iterate>
                                  <p:childTnLst>
                                    <p:set>
                                      <p:cBhvr>
                                        <p:cTn id="18" dur="1" fill="hold">
                                          <p:stCondLst>
                                            <p:cond delay="0"/>
                                          </p:stCondLst>
                                        </p:cTn>
                                        <p:tgtEl>
                                          <p:spTgt spid="10">
                                            <p:txEl>
                                              <p:pRg st="2" end="2"/>
                                            </p:txEl>
                                          </p:spTgt>
                                        </p:tgtEl>
                                        <p:attrNameLst>
                                          <p:attrName>style.visibility</p:attrName>
                                        </p:attrNameLst>
                                      </p:cBhvr>
                                      <p:to>
                                        <p:strVal val="visible"/>
                                      </p:to>
                                    </p:set>
                                    <p:anim calcmode="discrete" valueType="clr">
                                      <p:cBhvr override="childStyle">
                                        <p:cTn id="19" dur="80"/>
                                        <p:tgtEl>
                                          <p:spTgt spid="10">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10">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10">
                                            <p:txEl>
                                              <p:pRg st="2" end="2"/>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5" presetClass="entr" presetSubtype="0" fill="hold" nodeType="click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 calcmode="lin" valueType="num">
                                      <p:cBhvr>
                                        <p:cTn id="26" dur="500" decel="50000" fill="hold">
                                          <p:stCondLst>
                                            <p:cond delay="0"/>
                                          </p:stCondLst>
                                        </p:cTn>
                                        <p:tgtEl>
                                          <p:spTgt spid="9">
                                            <p:txEl>
                                              <p:pRg st="0" end="0"/>
                                            </p:txEl>
                                          </p:spTgt>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9">
                                            <p:txEl>
                                              <p:pRg st="0" end="0"/>
                                            </p:txEl>
                                          </p:spTgt>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9">
                                            <p:txEl>
                                              <p:pRg st="0" end="0"/>
                                            </p:txEl>
                                          </p:spTgt>
                                        </p:tgtEl>
                                        <p:attrNameLst>
                                          <p:attrName>ppt_w</p:attrName>
                                        </p:attrNameLst>
                                      </p:cBhvr>
                                      <p:tavLst>
                                        <p:tav tm="0">
                                          <p:val>
                                            <p:strVal val="#ppt_w*.05"/>
                                          </p:val>
                                        </p:tav>
                                        <p:tav tm="100000">
                                          <p:val>
                                            <p:strVal val="#ppt_w"/>
                                          </p:val>
                                        </p:tav>
                                      </p:tavLst>
                                    </p:anim>
                                    <p:anim calcmode="lin" valueType="num">
                                      <p:cBhvr>
                                        <p:cTn id="29" dur="1000" fill="hold"/>
                                        <p:tgtEl>
                                          <p:spTgt spid="9">
                                            <p:txEl>
                                              <p:pRg st="0" end="0"/>
                                            </p:txEl>
                                          </p:spTgt>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9">
                                            <p:txEl>
                                              <p:pRg st="0" end="0"/>
                                            </p:txEl>
                                          </p:spTgt>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9">
                                            <p:txEl>
                                              <p:pRg st="0" end="0"/>
                                            </p:txEl>
                                          </p:spTgt>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9">
                                            <p:txEl>
                                              <p:pRg st="0" end="0"/>
                                            </p:txEl>
                                          </p:spTgt>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9">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xit" presetSubtype="4" fill="hold" nodeType="clickEffect">
                                  <p:stCondLst>
                                    <p:cond delay="0"/>
                                  </p:stCondLst>
                                  <p:iterate type="lt">
                                    <p:tmPct val="0"/>
                                  </p:iterate>
                                  <p:childTnLst>
                                    <p:animEffect transition="out" filter="wheel(4)">
                                      <p:cBhvr>
                                        <p:cTn id="37" dur="2000"/>
                                        <p:tgtEl>
                                          <p:spTgt spid="10">
                                            <p:txEl>
                                              <p:pRg st="0" end="0"/>
                                            </p:txEl>
                                          </p:spTgt>
                                        </p:tgtEl>
                                      </p:cBhvr>
                                    </p:animEffect>
                                    <p:set>
                                      <p:cBhvr>
                                        <p:cTn id="38" dur="1" fill="hold">
                                          <p:stCondLst>
                                            <p:cond delay="1999"/>
                                          </p:stCondLst>
                                        </p:cTn>
                                        <p:tgtEl>
                                          <p:spTgt spid="10">
                                            <p:txEl>
                                              <p:pRg st="0" end="0"/>
                                            </p:txEl>
                                          </p:spTgt>
                                        </p:tgtEl>
                                        <p:attrNameLst>
                                          <p:attrName>style.visibility</p:attrName>
                                        </p:attrNameLst>
                                      </p:cBhvr>
                                      <p:to>
                                        <p:strVal val="hidden"/>
                                      </p:to>
                                    </p:set>
                                  </p:childTnLst>
                                </p:cTn>
                              </p:par>
                              <p:par>
                                <p:cTn id="39" presetID="21" presetClass="exit" presetSubtype="4" fill="hold" nodeType="withEffect">
                                  <p:stCondLst>
                                    <p:cond delay="0"/>
                                  </p:stCondLst>
                                  <p:iterate type="lt">
                                    <p:tmPct val="0"/>
                                  </p:iterate>
                                  <p:childTnLst>
                                    <p:animEffect transition="out" filter="wheel(4)">
                                      <p:cBhvr>
                                        <p:cTn id="40" dur="2000"/>
                                        <p:tgtEl>
                                          <p:spTgt spid="10">
                                            <p:txEl>
                                              <p:pRg st="1" end="1"/>
                                            </p:txEl>
                                          </p:spTgt>
                                        </p:tgtEl>
                                      </p:cBhvr>
                                    </p:animEffect>
                                    <p:set>
                                      <p:cBhvr>
                                        <p:cTn id="41" dur="1" fill="hold">
                                          <p:stCondLst>
                                            <p:cond delay="1999"/>
                                          </p:stCondLst>
                                        </p:cTn>
                                        <p:tgtEl>
                                          <p:spTgt spid="10">
                                            <p:txEl>
                                              <p:pRg st="1" end="1"/>
                                            </p:txEl>
                                          </p:spTgt>
                                        </p:tgtEl>
                                        <p:attrNameLst>
                                          <p:attrName>style.visibility</p:attrName>
                                        </p:attrNameLst>
                                      </p:cBhvr>
                                      <p:to>
                                        <p:strVal val="hidden"/>
                                      </p:to>
                                    </p:set>
                                  </p:childTnLst>
                                </p:cTn>
                              </p:par>
                              <p:par>
                                <p:cTn id="42" presetID="21" presetClass="exit" presetSubtype="4" fill="hold" nodeType="withEffect">
                                  <p:stCondLst>
                                    <p:cond delay="0"/>
                                  </p:stCondLst>
                                  <p:iterate type="lt">
                                    <p:tmPct val="0"/>
                                  </p:iterate>
                                  <p:childTnLst>
                                    <p:animEffect transition="out" filter="wheel(4)">
                                      <p:cBhvr>
                                        <p:cTn id="43" dur="2000"/>
                                        <p:tgtEl>
                                          <p:spTgt spid="10">
                                            <p:txEl>
                                              <p:pRg st="2" end="2"/>
                                            </p:txEl>
                                          </p:spTgt>
                                        </p:tgtEl>
                                      </p:cBhvr>
                                    </p:animEffect>
                                    <p:set>
                                      <p:cBhvr>
                                        <p:cTn id="44" dur="1" fill="hold">
                                          <p:stCondLst>
                                            <p:cond delay="1999"/>
                                          </p:stCondLst>
                                        </p:cTn>
                                        <p:tgtEl>
                                          <p:spTgt spid="10">
                                            <p:txEl>
                                              <p:pRg st="2" end="2"/>
                                            </p:txEl>
                                          </p:spTgt>
                                        </p:tgtEl>
                                        <p:attrNameLst>
                                          <p:attrName>style.visibility</p:attrName>
                                        </p:attrNameLst>
                                      </p:cBhvr>
                                      <p:to>
                                        <p:strVal val="hidden"/>
                                      </p:to>
                                    </p:set>
                                  </p:childTnLst>
                                </p:cTn>
                              </p:par>
                            </p:childTnLst>
                          </p:cTn>
                        </p:par>
                        <p:par>
                          <p:cTn id="45" fill="hold">
                            <p:stCondLst>
                              <p:cond delay="2000"/>
                            </p:stCondLst>
                            <p:childTnLst>
                              <p:par>
                                <p:cTn id="46" presetID="21" presetClass="entr" presetSubtype="4"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heel(4)">
                                      <p:cBhvr>
                                        <p:cTn id="48" dur="2000"/>
                                        <p:tgtEl>
                                          <p:spTgt spid="8"/>
                                        </p:tgtEl>
                                      </p:cBhvr>
                                    </p:animEffect>
                                  </p:childTnLst>
                                </p:cTn>
                              </p:par>
                              <p:par>
                                <p:cTn id="49" presetID="21" presetClass="entr" presetSubtype="4"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heel(4)">
                                      <p:cBhvr>
                                        <p:cTn id="51" dur="2000"/>
                                        <p:tgtEl>
                                          <p:spTgt spid="7"/>
                                        </p:tgtEl>
                                      </p:cBhvr>
                                    </p:animEffect>
                                  </p:childTnLst>
                                </p:cTn>
                              </p:par>
                              <p:par>
                                <p:cTn id="52" presetID="21" presetClass="entr" presetSubtype="4" fill="hold"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heel(4)">
                                      <p:cBhvr>
                                        <p:cTn id="54" dur="2000"/>
                                        <p:tgtEl>
                                          <p:spTgt spid="6"/>
                                        </p:tgtEl>
                                      </p:cBhvr>
                                    </p:animEffect>
                                  </p:childTnLst>
                                </p:cTn>
                              </p:par>
                              <p:par>
                                <p:cTn id="55" presetID="21" presetClass="entr" presetSubtype="4"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heel(4)">
                                      <p:cBhvr>
                                        <p:cTn id="5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en-US" smtClean="0">
                <a:solidFill>
                  <a:srgbClr val="FF9900"/>
                </a:solidFill>
                <a:latin typeface="Tahoma" pitchFamily="34" charset="0"/>
                <a:cs typeface="Tahoma" pitchFamily="34" charset="0"/>
              </a:rPr>
              <a:t>London Tower</a:t>
            </a:r>
            <a:endParaRPr lang="ru-RU" smtClean="0">
              <a:latin typeface="Tahoma" pitchFamily="34" charset="0"/>
              <a:cs typeface="Tahoma" pitchFamily="34" charset="0"/>
            </a:endParaRPr>
          </a:p>
        </p:txBody>
      </p:sp>
      <p:sp>
        <p:nvSpPr>
          <p:cNvPr id="3" name="Содержимое 2"/>
          <p:cNvSpPr>
            <a:spLocks noGrp="1"/>
          </p:cNvSpPr>
          <p:nvPr>
            <p:ph idx="1"/>
          </p:nvPr>
        </p:nvSpPr>
        <p:spPr/>
        <p:txBody>
          <a:bodyPr/>
          <a:lstStyle/>
          <a:p>
            <a:pPr marL="0" indent="0">
              <a:buFont typeface="Arial" charset="0"/>
              <a:buNone/>
            </a:pPr>
            <a:r>
              <a:rPr lang="en-US" smtClean="0">
                <a:solidFill>
                  <a:schemeClr val="bg1"/>
                </a:solidFill>
                <a:latin typeface="Tahoma" pitchFamily="34" charset="0"/>
                <a:cs typeface="Tahoma" pitchFamily="34" charset="0"/>
              </a:rPr>
              <a:t>It was a fortress, a palace, a prison and the King’s Zoo. Now it is a museum. You can see a lot of interesting things in the halls of this building. William the Conqueror built it in the eleventh century. Twelve back ravens live in it. People believe that London will be rich while the ravens live there.</a:t>
            </a:r>
            <a:endParaRPr lang="ru-RU" smtClean="0">
              <a:solidFill>
                <a:schemeClr val="bg1"/>
              </a:solidFill>
              <a:latin typeface="Tahoma" pitchFamily="34" charset="0"/>
              <a:cs typeface="Tahoma" pitchFamily="34" charset="0"/>
            </a:endParaRPr>
          </a:p>
        </p:txBody>
      </p:sp>
      <p:pic>
        <p:nvPicPr>
          <p:cNvPr id="9" name="Picture 5" descr="Tower_of_London"/>
          <p:cNvPicPr>
            <a:picLocks noChangeAspect="1" noChangeArrowheads="1"/>
          </p:cNvPicPr>
          <p:nvPr/>
        </p:nvPicPr>
        <p:blipFill>
          <a:blip r:embed="rId3"/>
          <a:srcRect t="17737"/>
          <a:stretch>
            <a:fillRect/>
          </a:stretch>
        </p:blipFill>
        <p:spPr bwMode="auto">
          <a:xfrm>
            <a:off x="500063" y="1428750"/>
            <a:ext cx="8099425" cy="4714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4"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heel(4)">
                                      <p:cBhvr>
                                        <p:cTn id="2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en-US" smtClean="0">
                <a:solidFill>
                  <a:srgbClr val="FF9900"/>
                </a:solidFill>
                <a:latin typeface="Tahoma" pitchFamily="34" charset="0"/>
                <a:cs typeface="Tahoma" pitchFamily="34" charset="0"/>
              </a:rPr>
              <a:t>Westminster Abbey</a:t>
            </a:r>
            <a:endParaRPr lang="ru-RU" smtClean="0">
              <a:latin typeface="Tahoma" pitchFamily="34" charset="0"/>
              <a:cs typeface="Tahoma" pitchFamily="34" charset="0"/>
            </a:endParaRPr>
          </a:p>
        </p:txBody>
      </p:sp>
      <p:sp>
        <p:nvSpPr>
          <p:cNvPr id="3" name="Содержимое 2"/>
          <p:cNvSpPr>
            <a:spLocks noGrp="1"/>
          </p:cNvSpPr>
          <p:nvPr>
            <p:ph idx="1"/>
          </p:nvPr>
        </p:nvSpPr>
        <p:spPr/>
        <p:txBody>
          <a:bodyPr/>
          <a:lstStyle/>
          <a:p>
            <a:pPr marL="0" indent="0">
              <a:buFont typeface="Arial" charset="0"/>
              <a:buNone/>
            </a:pPr>
            <a:r>
              <a:rPr lang="en-US" smtClean="0">
                <a:solidFill>
                  <a:schemeClr val="bg1"/>
                </a:solidFill>
                <a:latin typeface="Tahoma" pitchFamily="34" charset="0"/>
                <a:cs typeface="Tahoma" pitchFamily="34" charset="0"/>
              </a:rPr>
              <a:t>It is more than nine hundred years old. There are many monuments and statues there, many English kings and queens are buried there. It is famous for the Poet’s Corner. It is one of the most famous and beautiful churches in London. This church has two tall towers.</a:t>
            </a:r>
            <a:endParaRPr lang="ru-RU" smtClean="0">
              <a:solidFill>
                <a:schemeClr val="bg1"/>
              </a:solidFill>
              <a:latin typeface="Tahoma" pitchFamily="34" charset="0"/>
              <a:cs typeface="Tahoma" pitchFamily="34" charset="0"/>
            </a:endParaRPr>
          </a:p>
        </p:txBody>
      </p:sp>
      <p:pic>
        <p:nvPicPr>
          <p:cNvPr id="4" name="Picture 5" descr="london-westminster-abbey-hintergrund[2]"/>
          <p:cNvPicPr>
            <a:picLocks noChangeAspect="1" noChangeArrowheads="1"/>
          </p:cNvPicPr>
          <p:nvPr/>
        </p:nvPicPr>
        <p:blipFill>
          <a:blip r:embed="rId2"/>
          <a:srcRect t="2" b="21564"/>
          <a:stretch>
            <a:fillRect/>
          </a:stretch>
        </p:blipFill>
        <p:spPr bwMode="auto">
          <a:xfrm>
            <a:off x="357188" y="1500188"/>
            <a:ext cx="8501062" cy="5000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4"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heel(4)">
                                      <p:cBhvr>
                                        <p:cTn id="2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en-US" smtClean="0">
                <a:solidFill>
                  <a:srgbClr val="FF9900"/>
                </a:solidFill>
                <a:latin typeface="Tahoma" pitchFamily="34" charset="0"/>
                <a:cs typeface="Tahoma" pitchFamily="34" charset="0"/>
              </a:rPr>
              <a:t>The Houses of Parliament</a:t>
            </a:r>
            <a:endParaRPr lang="ru-RU" smtClean="0">
              <a:latin typeface="Tahoma" pitchFamily="34" charset="0"/>
              <a:cs typeface="Tahoma" pitchFamily="34" charset="0"/>
            </a:endParaRPr>
          </a:p>
        </p:txBody>
      </p:sp>
      <p:sp>
        <p:nvSpPr>
          <p:cNvPr id="3" name="Содержимое 2"/>
          <p:cNvSpPr>
            <a:spLocks noGrp="1"/>
          </p:cNvSpPr>
          <p:nvPr>
            <p:ph idx="1"/>
          </p:nvPr>
        </p:nvSpPr>
        <p:spPr/>
        <p:txBody>
          <a:bodyPr/>
          <a:lstStyle/>
          <a:p>
            <a:pPr marL="0" indent="0">
              <a:buFont typeface="Arial" charset="0"/>
              <a:buNone/>
            </a:pPr>
            <a:r>
              <a:rPr lang="en-US" smtClean="0">
                <a:solidFill>
                  <a:schemeClr val="bg1"/>
                </a:solidFill>
              </a:rPr>
              <a:t>They are long grey buildings with towers. The large clock in one of the towers is “Big Ben”. You can hear the sound of “Big Ben” every hour in London The clock and the bell got their names after Sir Benjamin Hall. The members of the British Parliament Work in these buildings.</a:t>
            </a:r>
            <a:endParaRPr lang="ru-RU" smtClean="0">
              <a:solidFill>
                <a:schemeClr val="bg1"/>
              </a:solidFill>
            </a:endParaRPr>
          </a:p>
        </p:txBody>
      </p:sp>
      <p:pic>
        <p:nvPicPr>
          <p:cNvPr id="4" name="Picture 4" descr="72"/>
          <p:cNvPicPr>
            <a:picLocks noChangeAspect="1" noChangeArrowheads="1"/>
          </p:cNvPicPr>
          <p:nvPr/>
        </p:nvPicPr>
        <p:blipFill>
          <a:blip r:embed="rId2"/>
          <a:srcRect b="18636"/>
          <a:stretch>
            <a:fillRect/>
          </a:stretch>
        </p:blipFill>
        <p:spPr bwMode="auto">
          <a:xfrm>
            <a:off x="285750" y="1357313"/>
            <a:ext cx="8656638" cy="50720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4"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heel(4)">
                                      <p:cBhvr>
                                        <p:cTn id="2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pPr fontAlgn="auto">
              <a:spcAft>
                <a:spcPts val="0"/>
              </a:spcAft>
              <a:defRPr/>
            </a:pPr>
            <a:r>
              <a:rPr lang="en-US" smtClean="0">
                <a:solidFill>
                  <a:srgbClr val="FF9900"/>
                </a:solidFill>
                <a:latin typeface="Tahoma" pitchFamily="34" charset="0"/>
                <a:cs typeface="Tahoma" pitchFamily="34" charset="0"/>
              </a:rPr>
              <a:t>Different Languages</a:t>
            </a:r>
            <a:endParaRPr lang="ru-RU" smtClean="0">
              <a:latin typeface="Tahoma" pitchFamily="34" charset="0"/>
              <a:cs typeface="Tahoma" pitchFamily="34" charset="0"/>
            </a:endParaRPr>
          </a:p>
        </p:txBody>
      </p:sp>
      <p:sp>
        <p:nvSpPr>
          <p:cNvPr id="16387" name="Содержимое 2"/>
          <p:cNvSpPr>
            <a:spLocks noGrp="1"/>
          </p:cNvSpPr>
          <p:nvPr>
            <p:ph idx="1"/>
          </p:nvPr>
        </p:nvSpPr>
        <p:spPr/>
        <p:txBody>
          <a:bodyPr/>
          <a:lstStyle/>
          <a:p>
            <a:pPr>
              <a:lnSpc>
                <a:spcPct val="90000"/>
              </a:lnSpc>
              <a:buFont typeface="Arial" charset="0"/>
              <a:buNone/>
            </a:pPr>
            <a:r>
              <a:rPr lang="en-US" smtClean="0">
                <a:solidFill>
                  <a:schemeClr val="bg1"/>
                </a:solidFill>
                <a:latin typeface="Tahoma" pitchFamily="34" charset="0"/>
                <a:cs typeface="Tahoma" pitchFamily="34" charset="0"/>
              </a:rPr>
              <a:t>I met a girl</a:t>
            </a:r>
          </a:p>
          <a:p>
            <a:pPr>
              <a:lnSpc>
                <a:spcPct val="90000"/>
              </a:lnSpc>
              <a:buFont typeface="Arial" charset="0"/>
              <a:buNone/>
            </a:pPr>
            <a:r>
              <a:rPr lang="en-US" smtClean="0">
                <a:solidFill>
                  <a:schemeClr val="bg1"/>
                </a:solidFill>
                <a:latin typeface="Tahoma" pitchFamily="34" charset="0"/>
                <a:cs typeface="Tahoma" pitchFamily="34" charset="0"/>
              </a:rPr>
              <a:t>Who came from another land.</a:t>
            </a:r>
          </a:p>
          <a:p>
            <a:pPr>
              <a:lnSpc>
                <a:spcPct val="90000"/>
              </a:lnSpc>
              <a:buFont typeface="Arial" charset="0"/>
              <a:buNone/>
            </a:pPr>
            <a:r>
              <a:rPr lang="en-US" smtClean="0">
                <a:solidFill>
                  <a:schemeClr val="bg1"/>
                </a:solidFill>
                <a:latin typeface="Tahoma" pitchFamily="34" charset="0"/>
                <a:cs typeface="Tahoma" pitchFamily="34" charset="0"/>
              </a:rPr>
              <a:t>I couldn’t speak</a:t>
            </a:r>
          </a:p>
          <a:p>
            <a:pPr>
              <a:lnSpc>
                <a:spcPct val="90000"/>
              </a:lnSpc>
              <a:buFont typeface="Arial" charset="0"/>
              <a:buNone/>
            </a:pPr>
            <a:r>
              <a:rPr lang="en-US" smtClean="0">
                <a:solidFill>
                  <a:schemeClr val="bg1"/>
                </a:solidFill>
                <a:latin typeface="Tahoma" pitchFamily="34" charset="0"/>
                <a:cs typeface="Tahoma" pitchFamily="34" charset="0"/>
              </a:rPr>
              <a:t>Her language,</a:t>
            </a:r>
          </a:p>
          <a:p>
            <a:pPr>
              <a:lnSpc>
                <a:spcPct val="90000"/>
              </a:lnSpc>
              <a:buFont typeface="Arial" charset="0"/>
              <a:buNone/>
            </a:pPr>
            <a:r>
              <a:rPr lang="en-US" smtClean="0">
                <a:solidFill>
                  <a:schemeClr val="bg1"/>
                </a:solidFill>
                <a:latin typeface="Tahoma" pitchFamily="34" charset="0"/>
                <a:cs typeface="Tahoma" pitchFamily="34" charset="0"/>
              </a:rPr>
              <a:t>But I took her by the hand.</a:t>
            </a:r>
          </a:p>
          <a:p>
            <a:pPr>
              <a:lnSpc>
                <a:spcPct val="90000"/>
              </a:lnSpc>
              <a:buFont typeface="Arial" charset="0"/>
              <a:buNone/>
            </a:pPr>
            <a:r>
              <a:rPr lang="en-US" smtClean="0">
                <a:solidFill>
                  <a:schemeClr val="bg1"/>
                </a:solidFill>
                <a:latin typeface="Tahoma" pitchFamily="34" charset="0"/>
                <a:cs typeface="Tahoma" pitchFamily="34" charset="0"/>
              </a:rPr>
              <a:t>We danced together, had such fun,</a:t>
            </a:r>
          </a:p>
          <a:p>
            <a:pPr>
              <a:lnSpc>
                <a:spcPct val="90000"/>
              </a:lnSpc>
              <a:buFont typeface="Arial" charset="0"/>
              <a:buNone/>
            </a:pPr>
            <a:r>
              <a:rPr lang="en-US" smtClean="0">
                <a:solidFill>
                  <a:schemeClr val="bg1"/>
                </a:solidFill>
                <a:latin typeface="Tahoma" pitchFamily="34" charset="0"/>
                <a:cs typeface="Tahoma" pitchFamily="34" charset="0"/>
              </a:rPr>
              <a:t>Dancing is a language</a:t>
            </a:r>
          </a:p>
          <a:p>
            <a:pPr>
              <a:lnSpc>
                <a:spcPct val="90000"/>
              </a:lnSpc>
              <a:buFont typeface="Arial" charset="0"/>
              <a:buNone/>
            </a:pPr>
            <a:r>
              <a:rPr lang="en-US" smtClean="0">
                <a:solidFill>
                  <a:schemeClr val="bg1"/>
                </a:solidFill>
                <a:latin typeface="Tahoma" pitchFamily="34" charset="0"/>
                <a:cs typeface="Tahoma" pitchFamily="34" charset="0"/>
              </a:rPr>
              <a:t>You can speak with anyone.</a:t>
            </a:r>
          </a:p>
          <a:p>
            <a:pPr>
              <a:lnSpc>
                <a:spcPct val="90000"/>
              </a:lnSpc>
              <a:buFont typeface="Arial" charset="0"/>
              <a:buNone/>
            </a:pPr>
            <a:endParaRPr lang="ru-RU" smtClean="0"/>
          </a:p>
          <a:p>
            <a:endParaRPr lang="ru-RU" smtClean="0"/>
          </a:p>
        </p:txBody>
      </p:sp>
      <p:pic>
        <p:nvPicPr>
          <p:cNvPr id="16388" name="Picture 9" descr="POINSET3"/>
          <p:cNvPicPr>
            <a:picLocks noChangeAspect="1" noChangeArrowheads="1"/>
          </p:cNvPicPr>
          <p:nvPr/>
        </p:nvPicPr>
        <p:blipFill>
          <a:blip r:embed="rId2"/>
          <a:srcRect/>
          <a:stretch>
            <a:fillRect/>
          </a:stretch>
        </p:blipFill>
        <p:spPr bwMode="auto">
          <a:xfrm>
            <a:off x="6024563" y="4000500"/>
            <a:ext cx="3119437"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0" descr="FLGUK"/>
          <p:cNvPicPr>
            <a:picLocks noChangeAspect="1" noChangeArrowheads="1"/>
          </p:cNvPicPr>
          <p:nvPr/>
        </p:nvPicPr>
        <p:blipFill>
          <a:blip r:embed="rId2"/>
          <a:srcRect/>
          <a:stretch>
            <a:fillRect/>
          </a:stretch>
        </p:blipFill>
        <p:spPr bwMode="auto">
          <a:xfrm>
            <a:off x="714375" y="4286250"/>
            <a:ext cx="3124200" cy="2301875"/>
          </a:xfrm>
          <a:prstGeom prst="rect">
            <a:avLst/>
          </a:prstGeom>
          <a:noFill/>
          <a:ln w="9525">
            <a:noFill/>
            <a:miter lim="800000"/>
            <a:headEnd/>
            <a:tailEnd/>
          </a:ln>
        </p:spPr>
      </p:pic>
      <p:pic>
        <p:nvPicPr>
          <p:cNvPr id="4099" name="Picture 9" descr="POINSET3"/>
          <p:cNvPicPr>
            <a:picLocks noChangeAspect="1" noChangeArrowheads="1"/>
          </p:cNvPicPr>
          <p:nvPr/>
        </p:nvPicPr>
        <p:blipFill>
          <a:blip r:embed="rId3"/>
          <a:srcRect/>
          <a:stretch>
            <a:fillRect/>
          </a:stretch>
        </p:blipFill>
        <p:spPr bwMode="auto">
          <a:xfrm>
            <a:off x="5724525" y="3725863"/>
            <a:ext cx="3419475" cy="3132137"/>
          </a:xfrm>
          <a:prstGeom prst="rect">
            <a:avLst/>
          </a:prstGeom>
          <a:noFill/>
          <a:ln w="9525">
            <a:noFill/>
            <a:miter lim="800000"/>
            <a:headEnd/>
            <a:tailEnd/>
          </a:ln>
        </p:spPr>
      </p:pic>
      <p:sp>
        <p:nvSpPr>
          <p:cNvPr id="6" name="Прямоугольник 5"/>
          <p:cNvSpPr/>
          <p:nvPr/>
        </p:nvSpPr>
        <p:spPr>
          <a:xfrm>
            <a:off x="214282" y="1357298"/>
            <a:ext cx="8929718" cy="2829108"/>
          </a:xfrm>
          <a:prstGeom prst="rect">
            <a:avLst/>
          </a:prstGeom>
          <a:effectLst>
            <a:innerShdw blurRad="63500" dist="50800" dir="18900000">
              <a:prstClr val="black">
                <a:alpha val="50000"/>
              </a:prstClr>
            </a:innerShdw>
          </a:effectLst>
          <a:scene3d>
            <a:camera prst="orthographicFront"/>
            <a:lightRig rig="threePt" dir="t"/>
          </a:scene3d>
          <a:sp3d>
            <a:bevelT/>
          </a:sp3d>
        </p:spPr>
        <p:txBody>
          <a:bodyPr>
            <a:spAutoFit/>
          </a:bodyPr>
          <a:lstStyle/>
          <a:p>
            <a:pPr fontAlgn="auto">
              <a:lnSpc>
                <a:spcPct val="114000"/>
              </a:lnSpc>
              <a:spcBef>
                <a:spcPts val="0"/>
              </a:spcBef>
              <a:spcAft>
                <a:spcPts val="0"/>
              </a:spcAft>
              <a:buFont typeface="Wingdings" pitchFamily="2" charset="2"/>
              <a:buChar char="§"/>
              <a:defRPr/>
            </a:pPr>
            <a:r>
              <a:rPr lang="en-US" sz="4000" dirty="0">
                <a:solidFill>
                  <a:schemeClr val="bg1"/>
                </a:solidFill>
                <a:latin typeface="Tahoma" pitchFamily="34" charset="0"/>
                <a:ea typeface="Tahoma" pitchFamily="34" charset="0"/>
                <a:cs typeface="Tahoma" pitchFamily="34" charset="0"/>
              </a:rPr>
              <a:t>See – saw, </a:t>
            </a:r>
            <a:r>
              <a:rPr lang="en-US" sz="4000" dirty="0" err="1">
                <a:solidFill>
                  <a:schemeClr val="bg1"/>
                </a:solidFill>
                <a:latin typeface="Tahoma" pitchFamily="34" charset="0"/>
                <a:ea typeface="Tahoma" pitchFamily="34" charset="0"/>
                <a:cs typeface="Tahoma" pitchFamily="34" charset="0"/>
              </a:rPr>
              <a:t>sacrodown</a:t>
            </a:r>
            <a:r>
              <a:rPr lang="en-US" sz="4000" dirty="0">
                <a:solidFill>
                  <a:schemeClr val="bg1"/>
                </a:solidFill>
                <a:latin typeface="Tahoma" pitchFamily="34" charset="0"/>
                <a:ea typeface="Tahoma" pitchFamily="34" charset="0"/>
                <a:cs typeface="Tahoma" pitchFamily="34" charset="0"/>
              </a:rPr>
              <a:t>,  </a:t>
            </a:r>
            <a:endParaRPr lang="ru-RU" sz="4000" dirty="0">
              <a:solidFill>
                <a:schemeClr val="bg1"/>
              </a:solidFill>
              <a:latin typeface="Tahoma" pitchFamily="34" charset="0"/>
              <a:ea typeface="Tahoma" pitchFamily="34" charset="0"/>
              <a:cs typeface="Tahoma" pitchFamily="34" charset="0"/>
            </a:endParaRPr>
          </a:p>
          <a:p>
            <a:pPr fontAlgn="auto">
              <a:lnSpc>
                <a:spcPct val="114000"/>
              </a:lnSpc>
              <a:spcBef>
                <a:spcPts val="0"/>
              </a:spcBef>
              <a:spcAft>
                <a:spcPts val="0"/>
              </a:spcAft>
              <a:defRPr/>
            </a:pPr>
            <a:r>
              <a:rPr lang="en-US" sz="4000" dirty="0">
                <a:solidFill>
                  <a:schemeClr val="bg1"/>
                </a:solidFill>
                <a:latin typeface="Tahoma" pitchFamily="34" charset="0"/>
                <a:ea typeface="Tahoma" pitchFamily="34" charset="0"/>
                <a:cs typeface="Tahoma" pitchFamily="34" charset="0"/>
              </a:rPr>
              <a:t>Which is the way to London town?</a:t>
            </a:r>
          </a:p>
          <a:p>
            <a:pPr fontAlgn="auto">
              <a:lnSpc>
                <a:spcPct val="114000"/>
              </a:lnSpc>
              <a:spcBef>
                <a:spcPts val="0"/>
              </a:spcBef>
              <a:spcAft>
                <a:spcPts val="0"/>
              </a:spcAft>
              <a:buFont typeface="Wingdings" pitchFamily="2" charset="2"/>
              <a:buChar char="§"/>
              <a:defRPr/>
            </a:pPr>
            <a:r>
              <a:rPr lang="en-US" sz="4000" dirty="0">
                <a:solidFill>
                  <a:schemeClr val="bg1"/>
                </a:solidFill>
                <a:latin typeface="Tahoma" pitchFamily="34" charset="0"/>
                <a:ea typeface="Tahoma" pitchFamily="34" charset="0"/>
                <a:cs typeface="Tahoma" pitchFamily="34" charset="0"/>
              </a:rPr>
              <a:t>One foot up and the other foot down,</a:t>
            </a:r>
          </a:p>
          <a:p>
            <a:pPr fontAlgn="auto">
              <a:lnSpc>
                <a:spcPct val="114000"/>
              </a:lnSpc>
              <a:spcBef>
                <a:spcPts val="0"/>
              </a:spcBef>
              <a:spcAft>
                <a:spcPts val="0"/>
              </a:spcAft>
              <a:defRPr/>
            </a:pPr>
            <a:r>
              <a:rPr lang="en-US" sz="4000" dirty="0">
                <a:solidFill>
                  <a:schemeClr val="bg1"/>
                </a:solidFill>
                <a:latin typeface="Tahoma" pitchFamily="34" charset="0"/>
                <a:ea typeface="Tahoma" pitchFamily="34" charset="0"/>
                <a:cs typeface="Tahoma" pitchFamily="34" charset="0"/>
              </a:rPr>
              <a:t>That is the way to London town.</a:t>
            </a:r>
            <a:endParaRPr lang="ru-RU" sz="4000" dirty="0">
              <a:solidFill>
                <a:schemeClr val="bg1"/>
              </a:solidFill>
              <a:latin typeface="Tahoma" pitchFamily="34" charset="0"/>
              <a:ea typeface="Tahoma" pitchFamily="34" charset="0"/>
              <a:cs typeface="Tahoma" pitchFamily="34" charset="0"/>
            </a:endParaRPr>
          </a:p>
        </p:txBody>
      </p:sp>
      <p:sp>
        <p:nvSpPr>
          <p:cNvPr id="4103" name="Содержимое 6"/>
          <p:cNvSpPr>
            <a:spLocks noGrp="1"/>
          </p:cNvSpPr>
          <p:nvPr>
            <p:ph idx="1"/>
          </p:nvPr>
        </p:nvSpPr>
        <p:spPr/>
        <p:txBody>
          <a:bodyPr/>
          <a:lstStyle/>
          <a:p>
            <a:endParaRPr lang="ru-R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6">
                                            <p:txEl>
                                              <p:pRg st="0" end="0"/>
                                            </p:txEl>
                                          </p:spTgt>
                                        </p:tgtEl>
                                        <p:attrNameLst>
                                          <p:attrName>style.visibility</p:attrName>
                                        </p:attrNameLst>
                                      </p:cBhvr>
                                      <p:to>
                                        <p:strVal val="visible"/>
                                      </p:to>
                                    </p:set>
                                    <p:anim calcmode="discrete" valueType="clr">
                                      <p:cBhvr override="childStyle">
                                        <p:cTn id="7" dur="80"/>
                                        <p:tgtEl>
                                          <p:spTgt spid="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6">
                                            <p:txEl>
                                              <p:pRg st="0" end="0"/>
                                            </p:txEl>
                                          </p:spTgt>
                                        </p:tgtEl>
                                        <p:attrNameLst>
                                          <p:attrName>fill.type</p:attrName>
                                        </p:attrNameLst>
                                      </p:cBhvr>
                                      <p:to>
                                        <p:strVal val="solid"/>
                                      </p:to>
                                    </p:set>
                                  </p:childTnLst>
                                </p:cTn>
                              </p:par>
                            </p:childTnLst>
                          </p:cTn>
                        </p:par>
                        <p:par>
                          <p:cTn id="10" fill="hold">
                            <p:stCondLst>
                              <p:cond delay="760"/>
                            </p:stCondLst>
                            <p:childTnLst>
                              <p:par>
                                <p:cTn id="11" presetID="27" presetClass="entr" presetSubtype="0" fill="hold" nodeType="afterEffect">
                                  <p:stCondLst>
                                    <p:cond delay="0"/>
                                  </p:stCondLst>
                                  <p:iterate type="lt">
                                    <p:tmPct val="50000"/>
                                  </p:iterate>
                                  <p:childTnLst>
                                    <p:set>
                                      <p:cBhvr>
                                        <p:cTn id="12" dur="1" fill="hold">
                                          <p:stCondLst>
                                            <p:cond delay="0"/>
                                          </p:stCondLst>
                                        </p:cTn>
                                        <p:tgtEl>
                                          <p:spTgt spid="6">
                                            <p:txEl>
                                              <p:pRg st="1" end="1"/>
                                            </p:txEl>
                                          </p:spTgt>
                                        </p:tgtEl>
                                        <p:attrNameLst>
                                          <p:attrName>style.visibility</p:attrName>
                                        </p:attrNameLst>
                                      </p:cBhvr>
                                      <p:to>
                                        <p:strVal val="visible"/>
                                      </p:to>
                                    </p:set>
                                    <p:anim calcmode="discrete" valueType="clr">
                                      <p:cBhvr override="childStyle">
                                        <p:cTn id="13" dur="80"/>
                                        <p:tgtEl>
                                          <p:spTgt spid="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6">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6">
                                            <p:txEl>
                                              <p:pRg st="1" end="1"/>
                                            </p:txEl>
                                          </p:spTgt>
                                        </p:tgtEl>
                                        <p:attrNameLst>
                                          <p:attrName>fill.type</p:attrName>
                                        </p:attrNameLst>
                                      </p:cBhvr>
                                      <p:to>
                                        <p:strVal val="solid"/>
                                      </p:to>
                                    </p:set>
                                  </p:childTnLst>
                                </p:cTn>
                              </p:par>
                            </p:childTnLst>
                          </p:cTn>
                        </p:par>
                        <p:par>
                          <p:cTn id="16" fill="hold">
                            <p:stCondLst>
                              <p:cond delay="1840"/>
                            </p:stCondLst>
                            <p:childTnLst>
                              <p:par>
                                <p:cTn id="17" presetID="27" presetClass="entr" presetSubtype="0" fill="hold" nodeType="afterEffect">
                                  <p:stCondLst>
                                    <p:cond delay="0"/>
                                  </p:stCondLst>
                                  <p:iterate type="lt">
                                    <p:tmPct val="50000"/>
                                  </p:iterate>
                                  <p:childTnLst>
                                    <p:set>
                                      <p:cBhvr>
                                        <p:cTn id="18" dur="1" fill="hold">
                                          <p:stCondLst>
                                            <p:cond delay="0"/>
                                          </p:stCondLst>
                                        </p:cTn>
                                        <p:tgtEl>
                                          <p:spTgt spid="6">
                                            <p:txEl>
                                              <p:pRg st="2" end="2"/>
                                            </p:txEl>
                                          </p:spTgt>
                                        </p:tgtEl>
                                        <p:attrNameLst>
                                          <p:attrName>style.visibility</p:attrName>
                                        </p:attrNameLst>
                                      </p:cBhvr>
                                      <p:to>
                                        <p:strVal val="visible"/>
                                      </p:to>
                                    </p:set>
                                    <p:anim calcmode="discrete" valueType="clr">
                                      <p:cBhvr override="childStyle">
                                        <p:cTn id="19" dur="80"/>
                                        <p:tgtEl>
                                          <p:spTgt spid="6">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0" dur="80"/>
                                        <p:tgtEl>
                                          <p:spTgt spid="6">
                                            <p:txEl>
                                              <p:pRg st="2" end="2"/>
                                            </p:txEl>
                                          </p:spTgt>
                                        </p:tgtEl>
                                        <p:attrNameLst>
                                          <p:attrName>fillcolor</p:attrName>
                                        </p:attrNameLst>
                                      </p:cBhvr>
                                      <p:tavLst>
                                        <p:tav tm="0">
                                          <p:val>
                                            <p:clrVal>
                                              <a:schemeClr val="accent2"/>
                                            </p:clrVal>
                                          </p:val>
                                        </p:tav>
                                        <p:tav tm="50000">
                                          <p:val>
                                            <p:clrVal>
                                              <a:schemeClr val="hlink"/>
                                            </p:clrVal>
                                          </p:val>
                                        </p:tav>
                                      </p:tavLst>
                                    </p:anim>
                                    <p:set>
                                      <p:cBhvr>
                                        <p:cTn id="21" dur="80"/>
                                        <p:tgtEl>
                                          <p:spTgt spid="6">
                                            <p:txEl>
                                              <p:pRg st="2" end="2"/>
                                            </p:txEl>
                                          </p:spTgt>
                                        </p:tgtEl>
                                        <p:attrNameLst>
                                          <p:attrName>fill.type</p:attrName>
                                        </p:attrNameLst>
                                      </p:cBhvr>
                                      <p:to>
                                        <p:strVal val="solid"/>
                                      </p:to>
                                    </p:set>
                                  </p:childTnLst>
                                </p:cTn>
                              </p:par>
                            </p:childTnLst>
                          </p:cTn>
                        </p:par>
                        <p:par>
                          <p:cTn id="22" fill="hold">
                            <p:stCondLst>
                              <p:cond delay="3040"/>
                            </p:stCondLst>
                            <p:childTnLst>
                              <p:par>
                                <p:cTn id="23" presetID="27" presetClass="entr" presetSubtype="0" fill="hold" nodeType="afterEffect">
                                  <p:stCondLst>
                                    <p:cond delay="0"/>
                                  </p:stCondLst>
                                  <p:iterate type="lt">
                                    <p:tmPct val="50000"/>
                                  </p:iterate>
                                  <p:childTnLst>
                                    <p:set>
                                      <p:cBhvr>
                                        <p:cTn id="24" dur="1" fill="hold">
                                          <p:stCondLst>
                                            <p:cond delay="0"/>
                                          </p:stCondLst>
                                        </p:cTn>
                                        <p:tgtEl>
                                          <p:spTgt spid="6">
                                            <p:txEl>
                                              <p:pRg st="3" end="3"/>
                                            </p:txEl>
                                          </p:spTgt>
                                        </p:tgtEl>
                                        <p:attrNameLst>
                                          <p:attrName>style.visibility</p:attrName>
                                        </p:attrNameLst>
                                      </p:cBhvr>
                                      <p:to>
                                        <p:strVal val="visible"/>
                                      </p:to>
                                    </p:set>
                                    <p:anim calcmode="discrete" valueType="clr">
                                      <p:cBhvr override="childStyle">
                                        <p:cTn id="25" dur="80"/>
                                        <p:tgtEl>
                                          <p:spTgt spid="6">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6" dur="80"/>
                                        <p:tgtEl>
                                          <p:spTgt spid="6">
                                            <p:txEl>
                                              <p:pRg st="3" end="3"/>
                                            </p:txEl>
                                          </p:spTgt>
                                        </p:tgtEl>
                                        <p:attrNameLst>
                                          <p:attrName>fillcolor</p:attrName>
                                        </p:attrNameLst>
                                      </p:cBhvr>
                                      <p:tavLst>
                                        <p:tav tm="0">
                                          <p:val>
                                            <p:clrVal>
                                              <a:schemeClr val="accent2"/>
                                            </p:clrVal>
                                          </p:val>
                                        </p:tav>
                                        <p:tav tm="50000">
                                          <p:val>
                                            <p:clrVal>
                                              <a:schemeClr val="hlink"/>
                                            </p:clrVal>
                                          </p:val>
                                        </p:tav>
                                      </p:tavLst>
                                    </p:anim>
                                    <p:set>
                                      <p:cBhvr>
                                        <p:cTn id="27" dur="80"/>
                                        <p:tgtEl>
                                          <p:spTgt spid="6">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75"/>
          <p:cNvPicPr>
            <a:picLocks noChangeAspect="1" noChangeArrowheads="1"/>
          </p:cNvPicPr>
          <p:nvPr/>
        </p:nvPicPr>
        <p:blipFill>
          <a:blip r:embed="rId2"/>
          <a:srcRect/>
          <a:stretch>
            <a:fillRect/>
          </a:stretch>
        </p:blipFill>
        <p:spPr bwMode="auto">
          <a:xfrm>
            <a:off x="5286375" y="1000125"/>
            <a:ext cx="3671888" cy="5256213"/>
          </a:xfrm>
          <a:prstGeom prst="rect">
            <a:avLst/>
          </a:prstGeom>
          <a:noFill/>
          <a:ln w="9525">
            <a:noFill/>
            <a:miter lim="800000"/>
            <a:headEnd/>
            <a:tailEnd/>
          </a:ln>
        </p:spPr>
      </p:pic>
      <p:sp>
        <p:nvSpPr>
          <p:cNvPr id="7" name="Прямоугольник 6"/>
          <p:cNvSpPr>
            <a:spLocks noChangeArrowheads="1"/>
          </p:cNvSpPr>
          <p:nvPr/>
        </p:nvSpPr>
        <p:spPr bwMode="auto">
          <a:xfrm>
            <a:off x="785813" y="214313"/>
            <a:ext cx="8066087" cy="708025"/>
          </a:xfrm>
          <a:prstGeom prst="rect">
            <a:avLst/>
          </a:prstGeom>
          <a:noFill/>
          <a:ln w="9525">
            <a:noFill/>
            <a:miter lim="800000"/>
            <a:headEnd/>
            <a:tailEnd/>
          </a:ln>
        </p:spPr>
        <p:txBody>
          <a:bodyPr wrap="none">
            <a:spAutoFit/>
          </a:bodyPr>
          <a:lstStyle/>
          <a:p>
            <a:r>
              <a:rPr lang="en-US" sz="4000" b="1">
                <a:solidFill>
                  <a:srgbClr val="FF9900"/>
                </a:solidFill>
                <a:latin typeface="Tahoma" pitchFamily="34" charset="0"/>
                <a:cs typeface="Tahoma" pitchFamily="34" charset="0"/>
              </a:rPr>
              <a:t>Why people travel to England?</a:t>
            </a:r>
            <a:endParaRPr lang="ru-RU" sz="4000">
              <a:latin typeface="Tahoma" pitchFamily="34" charset="0"/>
              <a:cs typeface="Tahoma" pitchFamily="34" charset="0"/>
            </a:endParaRPr>
          </a:p>
        </p:txBody>
      </p:sp>
      <p:sp>
        <p:nvSpPr>
          <p:cNvPr id="8" name="Прямоугольник 7"/>
          <p:cNvSpPr/>
          <p:nvPr/>
        </p:nvSpPr>
        <p:spPr>
          <a:xfrm>
            <a:off x="285750" y="1500188"/>
            <a:ext cx="5715000" cy="4524375"/>
          </a:xfrm>
          <a:prstGeom prst="rect">
            <a:avLst/>
          </a:prstGeom>
        </p:spPr>
        <p:txBody>
          <a:bodyPr>
            <a:spAutoFit/>
          </a:bodyPr>
          <a:lstStyle/>
          <a:p>
            <a:pPr fontAlgn="auto">
              <a:lnSpc>
                <a:spcPct val="90000"/>
              </a:lnSpc>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To visit new places;</a:t>
            </a:r>
          </a:p>
          <a:p>
            <a:pPr fontAlgn="auto">
              <a:lnSpc>
                <a:spcPct val="90000"/>
              </a:lnSpc>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To meet people;</a:t>
            </a:r>
          </a:p>
          <a:p>
            <a:pPr fontAlgn="auto">
              <a:lnSpc>
                <a:spcPct val="90000"/>
              </a:lnSpc>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To study;</a:t>
            </a:r>
            <a:endParaRPr lang="ru-RU" sz="3200" dirty="0">
              <a:solidFill>
                <a:schemeClr val="bg1"/>
              </a:solidFill>
              <a:latin typeface="Tahoma" pitchFamily="34" charset="0"/>
              <a:ea typeface="Tahoma" pitchFamily="34" charset="0"/>
              <a:cs typeface="Tahoma" pitchFamily="34" charset="0"/>
            </a:endParaRPr>
          </a:p>
          <a:p>
            <a:pPr fontAlgn="auto">
              <a:lnSpc>
                <a:spcPct val="90000"/>
              </a:lnSpc>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To practice English;</a:t>
            </a:r>
          </a:p>
          <a:p>
            <a:pPr fontAlgn="auto">
              <a:lnSpc>
                <a:spcPct val="90000"/>
              </a:lnSpc>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To take part in festivals;</a:t>
            </a:r>
          </a:p>
          <a:p>
            <a:pPr fontAlgn="auto">
              <a:lnSpc>
                <a:spcPct val="90000"/>
              </a:lnSpc>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To learn more about the</a:t>
            </a:r>
            <a:endParaRPr lang="ru-RU" sz="3200" dirty="0">
              <a:solidFill>
                <a:schemeClr val="bg1"/>
              </a:solidFill>
              <a:latin typeface="Tahoma" pitchFamily="34" charset="0"/>
              <a:ea typeface="Tahoma" pitchFamily="34" charset="0"/>
              <a:cs typeface="Tahoma" pitchFamily="34" charset="0"/>
            </a:endParaRPr>
          </a:p>
          <a:p>
            <a:pPr fontAlgn="auto">
              <a:lnSpc>
                <a:spcPct val="90000"/>
              </a:lnSpc>
              <a:spcBef>
                <a:spcPts val="0"/>
              </a:spcBef>
              <a:spcAft>
                <a:spcPts val="0"/>
              </a:spcAft>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 culture and </a:t>
            </a: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traditions.</a:t>
            </a:r>
          </a:p>
          <a:p>
            <a:pPr fontAlgn="auto">
              <a:lnSpc>
                <a:spcPct val="90000"/>
              </a:lnSpc>
              <a:spcBef>
                <a:spcPts val="0"/>
              </a:spcBef>
              <a:spcAft>
                <a:spcPts val="0"/>
              </a:spcAft>
              <a:defRPr/>
            </a:pPr>
            <a:endParaRPr lang="ru-RU"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endParaRPr>
          </a:p>
          <a:p>
            <a:pPr fontAlgn="auto">
              <a:lnSpc>
                <a:spcPct val="90000"/>
              </a:lnSpc>
              <a:spcBef>
                <a:spcPts val="0"/>
              </a:spcBef>
              <a:spcAft>
                <a:spcPts val="0"/>
              </a:spcAft>
              <a:defRPr/>
            </a:pPr>
            <a:r>
              <a:rPr lang="en-US"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rPr>
              <a:t>I would like to go to England</a:t>
            </a:r>
            <a:r>
              <a:rPr lang="ru-RU"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rPr>
              <a:t> </a:t>
            </a:r>
            <a:r>
              <a:rPr lang="en-US"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rPr>
              <a:t>…</a:t>
            </a:r>
            <a:endParaRPr lang="ru-RU"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8">
                                            <p:txEl>
                                              <p:pRg st="0" end="0"/>
                                            </p:txEl>
                                          </p:spTgt>
                                        </p:tgtEl>
                                        <p:attrNameLst>
                                          <p:attrName>style.visibility</p:attrName>
                                        </p:attrNameLst>
                                      </p:cBhvr>
                                      <p:to>
                                        <p:strVal val="visible"/>
                                      </p:to>
                                    </p:set>
                                    <p:anim calcmode="discrete" valueType="clr">
                                      <p:cBhvr override="childStyle">
                                        <p:cTn id="14" dur="80"/>
                                        <p:tgtEl>
                                          <p:spTgt spid="8">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8">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8">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8">
                                            <p:txEl>
                                              <p:pRg st="1" end="1"/>
                                            </p:txEl>
                                          </p:spTgt>
                                        </p:tgtEl>
                                        <p:attrNameLst>
                                          <p:attrName>style.visibility</p:attrName>
                                        </p:attrNameLst>
                                      </p:cBhvr>
                                      <p:to>
                                        <p:strVal val="visible"/>
                                      </p:to>
                                    </p:set>
                                    <p:anim calcmode="discrete" valueType="clr">
                                      <p:cBhvr override="childStyle">
                                        <p:cTn id="21" dur="80"/>
                                        <p:tgtEl>
                                          <p:spTgt spid="8">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8">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8">
                                            <p:txEl>
                                              <p:pRg st="1" end="1"/>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8">
                                            <p:txEl>
                                              <p:pRg st="2" end="2"/>
                                            </p:txEl>
                                          </p:spTgt>
                                        </p:tgtEl>
                                        <p:attrNameLst>
                                          <p:attrName>style.visibility</p:attrName>
                                        </p:attrNameLst>
                                      </p:cBhvr>
                                      <p:to>
                                        <p:strVal val="visible"/>
                                      </p:to>
                                    </p:set>
                                    <p:anim calcmode="discrete" valueType="clr">
                                      <p:cBhvr override="childStyle">
                                        <p:cTn id="28" dur="80"/>
                                        <p:tgtEl>
                                          <p:spTgt spid="8">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8">
                                            <p:txEl>
                                              <p:pRg st="2" end="2"/>
                                            </p:txEl>
                                          </p:spTgt>
                                        </p:tgtEl>
                                        <p:attrNameLst>
                                          <p:attrName>fillcolor</p:attrName>
                                        </p:attrNameLst>
                                      </p:cBhvr>
                                      <p:tavLst>
                                        <p:tav tm="0">
                                          <p:val>
                                            <p:clrVal>
                                              <a:schemeClr val="accent2"/>
                                            </p:clrVal>
                                          </p:val>
                                        </p:tav>
                                        <p:tav tm="50000">
                                          <p:val>
                                            <p:clrVal>
                                              <a:schemeClr val="hlink"/>
                                            </p:clrVal>
                                          </p:val>
                                        </p:tav>
                                      </p:tavLst>
                                    </p:anim>
                                    <p:set>
                                      <p:cBhvr>
                                        <p:cTn id="30" dur="80"/>
                                        <p:tgtEl>
                                          <p:spTgt spid="8">
                                            <p:txEl>
                                              <p:pRg st="2" end="2"/>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8">
                                            <p:txEl>
                                              <p:pRg st="3" end="3"/>
                                            </p:txEl>
                                          </p:spTgt>
                                        </p:tgtEl>
                                        <p:attrNameLst>
                                          <p:attrName>style.visibility</p:attrName>
                                        </p:attrNameLst>
                                      </p:cBhvr>
                                      <p:to>
                                        <p:strVal val="visible"/>
                                      </p:to>
                                    </p:set>
                                    <p:anim calcmode="discrete" valueType="clr">
                                      <p:cBhvr override="childStyle">
                                        <p:cTn id="35" dur="80"/>
                                        <p:tgtEl>
                                          <p:spTgt spid="8">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8">
                                            <p:txEl>
                                              <p:pRg st="3" end="3"/>
                                            </p:txEl>
                                          </p:spTgt>
                                        </p:tgtEl>
                                        <p:attrNameLst>
                                          <p:attrName>fillcolor</p:attrName>
                                        </p:attrNameLst>
                                      </p:cBhvr>
                                      <p:tavLst>
                                        <p:tav tm="0">
                                          <p:val>
                                            <p:clrVal>
                                              <a:schemeClr val="accent2"/>
                                            </p:clrVal>
                                          </p:val>
                                        </p:tav>
                                        <p:tav tm="50000">
                                          <p:val>
                                            <p:clrVal>
                                              <a:schemeClr val="hlink"/>
                                            </p:clrVal>
                                          </p:val>
                                        </p:tav>
                                      </p:tavLst>
                                    </p:anim>
                                    <p:set>
                                      <p:cBhvr>
                                        <p:cTn id="37" dur="80"/>
                                        <p:tgtEl>
                                          <p:spTgt spid="8">
                                            <p:txEl>
                                              <p:pRg st="3" end="3"/>
                                            </p:txEl>
                                          </p:spTgt>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nodeType="clickEffect">
                                  <p:stCondLst>
                                    <p:cond delay="0"/>
                                  </p:stCondLst>
                                  <p:iterate type="lt">
                                    <p:tmPct val="50000"/>
                                  </p:iterate>
                                  <p:childTnLst>
                                    <p:set>
                                      <p:cBhvr>
                                        <p:cTn id="41" dur="1" fill="hold">
                                          <p:stCondLst>
                                            <p:cond delay="0"/>
                                          </p:stCondLst>
                                        </p:cTn>
                                        <p:tgtEl>
                                          <p:spTgt spid="8">
                                            <p:txEl>
                                              <p:pRg st="4" end="4"/>
                                            </p:txEl>
                                          </p:spTgt>
                                        </p:tgtEl>
                                        <p:attrNameLst>
                                          <p:attrName>style.visibility</p:attrName>
                                        </p:attrNameLst>
                                      </p:cBhvr>
                                      <p:to>
                                        <p:strVal val="visible"/>
                                      </p:to>
                                    </p:set>
                                    <p:anim calcmode="discrete" valueType="clr">
                                      <p:cBhvr override="childStyle">
                                        <p:cTn id="42" dur="80"/>
                                        <p:tgtEl>
                                          <p:spTgt spid="8">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8">
                                            <p:txEl>
                                              <p:pRg st="4" end="4"/>
                                            </p:txEl>
                                          </p:spTgt>
                                        </p:tgtEl>
                                        <p:attrNameLst>
                                          <p:attrName>fillcolor</p:attrName>
                                        </p:attrNameLst>
                                      </p:cBhvr>
                                      <p:tavLst>
                                        <p:tav tm="0">
                                          <p:val>
                                            <p:clrVal>
                                              <a:schemeClr val="accent2"/>
                                            </p:clrVal>
                                          </p:val>
                                        </p:tav>
                                        <p:tav tm="50000">
                                          <p:val>
                                            <p:clrVal>
                                              <a:schemeClr val="hlink"/>
                                            </p:clrVal>
                                          </p:val>
                                        </p:tav>
                                      </p:tavLst>
                                    </p:anim>
                                    <p:set>
                                      <p:cBhvr>
                                        <p:cTn id="44" dur="80"/>
                                        <p:tgtEl>
                                          <p:spTgt spid="8">
                                            <p:txEl>
                                              <p:pRg st="4" end="4"/>
                                            </p:txEl>
                                          </p:spTgt>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nodeType="clickEffect">
                                  <p:stCondLst>
                                    <p:cond delay="0"/>
                                  </p:stCondLst>
                                  <p:iterate type="lt">
                                    <p:tmPct val="50000"/>
                                  </p:iterate>
                                  <p:childTnLst>
                                    <p:set>
                                      <p:cBhvr>
                                        <p:cTn id="48" dur="1" fill="hold">
                                          <p:stCondLst>
                                            <p:cond delay="0"/>
                                          </p:stCondLst>
                                        </p:cTn>
                                        <p:tgtEl>
                                          <p:spTgt spid="8">
                                            <p:txEl>
                                              <p:pRg st="5" end="5"/>
                                            </p:txEl>
                                          </p:spTgt>
                                        </p:tgtEl>
                                        <p:attrNameLst>
                                          <p:attrName>style.visibility</p:attrName>
                                        </p:attrNameLst>
                                      </p:cBhvr>
                                      <p:to>
                                        <p:strVal val="visible"/>
                                      </p:to>
                                    </p:set>
                                    <p:anim calcmode="discrete" valueType="clr">
                                      <p:cBhvr override="childStyle">
                                        <p:cTn id="49" dur="80"/>
                                        <p:tgtEl>
                                          <p:spTgt spid="8">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8">
                                            <p:txEl>
                                              <p:pRg st="5" end="5"/>
                                            </p:txEl>
                                          </p:spTgt>
                                        </p:tgtEl>
                                        <p:attrNameLst>
                                          <p:attrName>fillcolor</p:attrName>
                                        </p:attrNameLst>
                                      </p:cBhvr>
                                      <p:tavLst>
                                        <p:tav tm="0">
                                          <p:val>
                                            <p:clrVal>
                                              <a:schemeClr val="accent2"/>
                                            </p:clrVal>
                                          </p:val>
                                        </p:tav>
                                        <p:tav tm="50000">
                                          <p:val>
                                            <p:clrVal>
                                              <a:schemeClr val="hlink"/>
                                            </p:clrVal>
                                          </p:val>
                                        </p:tav>
                                      </p:tavLst>
                                    </p:anim>
                                    <p:set>
                                      <p:cBhvr>
                                        <p:cTn id="51" dur="80"/>
                                        <p:tgtEl>
                                          <p:spTgt spid="8">
                                            <p:txEl>
                                              <p:pRg st="5" end="5"/>
                                            </p:txEl>
                                          </p:spTgt>
                                        </p:tgtEl>
                                        <p:attrNameLst>
                                          <p:attrName>fill.type</p:attrName>
                                        </p:attrNameLst>
                                      </p:cBhvr>
                                      <p:to>
                                        <p:strVal val="solid"/>
                                      </p:to>
                                    </p:set>
                                  </p:childTnLst>
                                </p:cTn>
                              </p:par>
                            </p:childTnLst>
                          </p:cTn>
                        </p:par>
                        <p:par>
                          <p:cTn id="52" fill="hold">
                            <p:stCondLst>
                              <p:cond delay="800"/>
                            </p:stCondLst>
                            <p:childTnLst>
                              <p:par>
                                <p:cTn id="53" presetID="27" presetClass="entr" presetSubtype="0" fill="hold" nodeType="afterEffect">
                                  <p:stCondLst>
                                    <p:cond delay="0"/>
                                  </p:stCondLst>
                                  <p:iterate type="lt">
                                    <p:tmPct val="50000"/>
                                  </p:iterate>
                                  <p:childTnLst>
                                    <p:set>
                                      <p:cBhvr>
                                        <p:cTn id="54" dur="1" fill="hold">
                                          <p:stCondLst>
                                            <p:cond delay="0"/>
                                          </p:stCondLst>
                                        </p:cTn>
                                        <p:tgtEl>
                                          <p:spTgt spid="8">
                                            <p:txEl>
                                              <p:pRg st="6" end="6"/>
                                            </p:txEl>
                                          </p:spTgt>
                                        </p:tgtEl>
                                        <p:attrNameLst>
                                          <p:attrName>style.visibility</p:attrName>
                                        </p:attrNameLst>
                                      </p:cBhvr>
                                      <p:to>
                                        <p:strVal val="visible"/>
                                      </p:to>
                                    </p:set>
                                    <p:anim calcmode="discrete" valueType="clr">
                                      <p:cBhvr override="childStyle">
                                        <p:cTn id="55" dur="80"/>
                                        <p:tgtEl>
                                          <p:spTgt spid="8">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6" dur="80"/>
                                        <p:tgtEl>
                                          <p:spTgt spid="8">
                                            <p:txEl>
                                              <p:pRg st="6" end="6"/>
                                            </p:txEl>
                                          </p:spTgt>
                                        </p:tgtEl>
                                        <p:attrNameLst>
                                          <p:attrName>fillcolor</p:attrName>
                                        </p:attrNameLst>
                                      </p:cBhvr>
                                      <p:tavLst>
                                        <p:tav tm="0">
                                          <p:val>
                                            <p:clrVal>
                                              <a:schemeClr val="accent2"/>
                                            </p:clrVal>
                                          </p:val>
                                        </p:tav>
                                        <p:tav tm="50000">
                                          <p:val>
                                            <p:clrVal>
                                              <a:schemeClr val="hlink"/>
                                            </p:clrVal>
                                          </p:val>
                                        </p:tav>
                                      </p:tavLst>
                                    </p:anim>
                                    <p:set>
                                      <p:cBhvr>
                                        <p:cTn id="57" dur="80"/>
                                        <p:tgtEl>
                                          <p:spTgt spid="8">
                                            <p:txEl>
                                              <p:pRg st="6" end="6"/>
                                            </p:txEl>
                                          </p:spTgt>
                                        </p:tgtEl>
                                        <p:attrNameLst>
                                          <p:attrName>fill.type</p:attrName>
                                        </p:attrNameLst>
                                      </p:cBhvr>
                                      <p:to>
                                        <p:strVal val="solid"/>
                                      </p:to>
                                    </p:set>
                                  </p:childTnLst>
                                </p:cTn>
                              </p:par>
                            </p:childTnLst>
                          </p:cTn>
                        </p:par>
                      </p:childTnLst>
                    </p:cTn>
                  </p:par>
                  <p:par>
                    <p:cTn id="58" fill="hold">
                      <p:stCondLst>
                        <p:cond delay="indefinite"/>
                      </p:stCondLst>
                      <p:childTnLst>
                        <p:par>
                          <p:cTn id="59" fill="hold">
                            <p:stCondLst>
                              <p:cond delay="0"/>
                            </p:stCondLst>
                            <p:childTnLst>
                              <p:par>
                                <p:cTn id="60" presetID="27" presetClass="entr" presetSubtype="0" fill="hold" nodeType="clickEffect">
                                  <p:stCondLst>
                                    <p:cond delay="0"/>
                                  </p:stCondLst>
                                  <p:iterate type="lt">
                                    <p:tmPct val="50000"/>
                                  </p:iterate>
                                  <p:childTnLst>
                                    <p:set>
                                      <p:cBhvr>
                                        <p:cTn id="61" dur="1" fill="hold">
                                          <p:stCondLst>
                                            <p:cond delay="0"/>
                                          </p:stCondLst>
                                        </p:cTn>
                                        <p:tgtEl>
                                          <p:spTgt spid="8">
                                            <p:txEl>
                                              <p:pRg st="8" end="8"/>
                                            </p:txEl>
                                          </p:spTgt>
                                        </p:tgtEl>
                                        <p:attrNameLst>
                                          <p:attrName>style.visibility</p:attrName>
                                        </p:attrNameLst>
                                      </p:cBhvr>
                                      <p:to>
                                        <p:strVal val="visible"/>
                                      </p:to>
                                    </p:set>
                                    <p:anim calcmode="discrete" valueType="clr">
                                      <p:cBhvr override="childStyle">
                                        <p:cTn id="62" dur="80"/>
                                        <p:tgtEl>
                                          <p:spTgt spid="8">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3" dur="80"/>
                                        <p:tgtEl>
                                          <p:spTgt spid="8">
                                            <p:txEl>
                                              <p:pRg st="8" end="8"/>
                                            </p:txEl>
                                          </p:spTgt>
                                        </p:tgtEl>
                                        <p:attrNameLst>
                                          <p:attrName>fillcolor</p:attrName>
                                        </p:attrNameLst>
                                      </p:cBhvr>
                                      <p:tavLst>
                                        <p:tav tm="0">
                                          <p:val>
                                            <p:clrVal>
                                              <a:schemeClr val="accent2"/>
                                            </p:clrVal>
                                          </p:val>
                                        </p:tav>
                                        <p:tav tm="50000">
                                          <p:val>
                                            <p:clrVal>
                                              <a:schemeClr val="hlink"/>
                                            </p:clrVal>
                                          </p:val>
                                        </p:tav>
                                      </p:tavLst>
                                    </p:anim>
                                    <p:set>
                                      <p:cBhvr>
                                        <p:cTn id="64" dur="80"/>
                                        <p:tgtEl>
                                          <p:spTgt spid="8">
                                            <p:txEl>
                                              <p:pRg st="8" end="8"/>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1719879[1]"/>
          <p:cNvPicPr>
            <a:picLocks noChangeAspect="1" noChangeArrowheads="1"/>
          </p:cNvPicPr>
          <p:nvPr/>
        </p:nvPicPr>
        <p:blipFill>
          <a:blip r:embed="rId2"/>
          <a:srcRect/>
          <a:stretch>
            <a:fillRect/>
          </a:stretch>
        </p:blipFill>
        <p:spPr bwMode="auto">
          <a:xfrm>
            <a:off x="5500688" y="1428750"/>
            <a:ext cx="3500437" cy="5251450"/>
          </a:xfrm>
          <a:prstGeom prst="rect">
            <a:avLst/>
          </a:prstGeom>
          <a:noFill/>
          <a:ln w="9525">
            <a:noFill/>
            <a:miter lim="800000"/>
            <a:headEnd/>
            <a:tailEnd/>
          </a:ln>
        </p:spPr>
      </p:pic>
      <p:sp>
        <p:nvSpPr>
          <p:cNvPr id="9" name="Прямоугольник 8"/>
          <p:cNvSpPr>
            <a:spLocks noChangeArrowheads="1"/>
          </p:cNvSpPr>
          <p:nvPr/>
        </p:nvSpPr>
        <p:spPr bwMode="auto">
          <a:xfrm>
            <a:off x="571500" y="214313"/>
            <a:ext cx="8215313" cy="1323975"/>
          </a:xfrm>
          <a:prstGeom prst="rect">
            <a:avLst/>
          </a:prstGeom>
          <a:noFill/>
          <a:ln w="9525">
            <a:noFill/>
            <a:miter lim="800000"/>
            <a:headEnd/>
            <a:tailEnd/>
          </a:ln>
        </p:spPr>
        <p:txBody>
          <a:bodyPr>
            <a:spAutoFit/>
          </a:bodyPr>
          <a:lstStyle/>
          <a:p>
            <a:pPr algn="ctr"/>
            <a:r>
              <a:rPr lang="en-US" sz="4000" b="1">
                <a:solidFill>
                  <a:srgbClr val="FF9900"/>
                </a:solidFill>
                <a:latin typeface="Tahoma" pitchFamily="34" charset="0"/>
                <a:cs typeface="Tahoma" pitchFamily="34" charset="0"/>
              </a:rPr>
              <a:t>Who would you like to go to </a:t>
            </a:r>
            <a:endParaRPr lang="ru-RU" sz="4000" b="1">
              <a:solidFill>
                <a:srgbClr val="FF9900"/>
              </a:solidFill>
              <a:latin typeface="Tahoma" pitchFamily="34" charset="0"/>
              <a:cs typeface="Tahoma" pitchFamily="34" charset="0"/>
            </a:endParaRPr>
          </a:p>
          <a:p>
            <a:pPr algn="ctr"/>
            <a:r>
              <a:rPr lang="en-US" sz="4000" b="1">
                <a:solidFill>
                  <a:srgbClr val="FF9900"/>
                </a:solidFill>
                <a:latin typeface="Tahoma" pitchFamily="34" charset="0"/>
                <a:cs typeface="Tahoma" pitchFamily="34" charset="0"/>
              </a:rPr>
              <a:t>England with? </a:t>
            </a:r>
            <a:endParaRPr lang="ru-RU" sz="4000">
              <a:latin typeface="Tahoma" pitchFamily="34" charset="0"/>
              <a:cs typeface="Tahoma" pitchFamily="34" charset="0"/>
            </a:endParaRPr>
          </a:p>
        </p:txBody>
      </p:sp>
      <p:sp>
        <p:nvSpPr>
          <p:cNvPr id="11" name="Прямоугольник 10"/>
          <p:cNvSpPr/>
          <p:nvPr/>
        </p:nvSpPr>
        <p:spPr>
          <a:xfrm>
            <a:off x="285750" y="1857375"/>
            <a:ext cx="5214938" cy="4032250"/>
          </a:xfrm>
          <a:prstGeom prst="rect">
            <a:avLst/>
          </a:prstGeom>
        </p:spPr>
        <p:txBody>
          <a:bodyPr>
            <a:spAutoFit/>
          </a:bodyPr>
          <a:lstStyle/>
          <a:p>
            <a:pPr fontAlgn="auto">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With parents</a:t>
            </a:r>
            <a:r>
              <a:rPr lang="ru-RU" sz="3200" dirty="0">
                <a:solidFill>
                  <a:schemeClr val="bg1"/>
                </a:solidFill>
                <a:latin typeface="Tahoma" pitchFamily="34" charset="0"/>
                <a:ea typeface="Tahoma" pitchFamily="34" charset="0"/>
                <a:cs typeface="Tahoma" pitchFamily="34" charset="0"/>
              </a:rPr>
              <a:t>;</a:t>
            </a:r>
            <a:endParaRPr lang="en-US" sz="3200" dirty="0">
              <a:solidFill>
                <a:schemeClr val="bg1"/>
              </a:solidFill>
              <a:latin typeface="Tahoma" pitchFamily="34" charset="0"/>
              <a:ea typeface="Tahoma" pitchFamily="34" charset="0"/>
              <a:cs typeface="Tahoma" pitchFamily="34" charset="0"/>
            </a:endParaRPr>
          </a:p>
          <a:p>
            <a:pPr fontAlgn="auto">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With friends</a:t>
            </a:r>
            <a:r>
              <a:rPr lang="ru-RU" sz="3200" dirty="0">
                <a:solidFill>
                  <a:schemeClr val="bg1"/>
                </a:solidFill>
                <a:latin typeface="Tahoma" pitchFamily="34" charset="0"/>
                <a:ea typeface="Tahoma" pitchFamily="34" charset="0"/>
                <a:cs typeface="Tahoma" pitchFamily="34" charset="0"/>
              </a:rPr>
              <a:t>;</a:t>
            </a:r>
            <a:endParaRPr lang="en-US" sz="3200" dirty="0">
              <a:solidFill>
                <a:schemeClr val="bg1"/>
              </a:solidFill>
              <a:latin typeface="Tahoma" pitchFamily="34" charset="0"/>
              <a:ea typeface="Tahoma" pitchFamily="34" charset="0"/>
              <a:cs typeface="Tahoma" pitchFamily="34" charset="0"/>
            </a:endParaRPr>
          </a:p>
          <a:p>
            <a:pPr fontAlgn="auto">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With classmates</a:t>
            </a:r>
            <a:r>
              <a:rPr lang="ru-RU" sz="3200" dirty="0">
                <a:solidFill>
                  <a:schemeClr val="bg1"/>
                </a:solidFill>
                <a:latin typeface="Tahoma" pitchFamily="34" charset="0"/>
                <a:ea typeface="Tahoma" pitchFamily="34" charset="0"/>
                <a:cs typeface="Tahoma" pitchFamily="34" charset="0"/>
              </a:rPr>
              <a:t>;</a:t>
            </a:r>
            <a:endParaRPr lang="en-US" sz="3200" dirty="0">
              <a:solidFill>
                <a:schemeClr val="bg1"/>
              </a:solidFill>
              <a:latin typeface="Tahoma" pitchFamily="34" charset="0"/>
              <a:ea typeface="Tahoma" pitchFamily="34" charset="0"/>
              <a:cs typeface="Tahoma" pitchFamily="34" charset="0"/>
            </a:endParaRPr>
          </a:p>
          <a:p>
            <a:pPr fontAlgn="auto">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With brothers and sisters</a:t>
            </a:r>
            <a:r>
              <a:rPr lang="ru-RU" sz="3200" dirty="0">
                <a:solidFill>
                  <a:schemeClr val="bg1"/>
                </a:solidFill>
                <a:latin typeface="Tahoma" pitchFamily="34" charset="0"/>
                <a:ea typeface="Tahoma" pitchFamily="34" charset="0"/>
                <a:cs typeface="Tahoma" pitchFamily="34" charset="0"/>
              </a:rPr>
              <a:t>;</a:t>
            </a:r>
            <a:endParaRPr lang="en-US" sz="3200" dirty="0">
              <a:solidFill>
                <a:schemeClr val="bg1"/>
              </a:solidFill>
              <a:latin typeface="Tahoma" pitchFamily="34" charset="0"/>
              <a:ea typeface="Tahoma" pitchFamily="34" charset="0"/>
              <a:cs typeface="Tahoma" pitchFamily="34" charset="0"/>
            </a:endParaRPr>
          </a:p>
          <a:p>
            <a:pPr fontAlgn="auto">
              <a:spcBef>
                <a:spcPts val="0"/>
              </a:spcBef>
              <a:spcAft>
                <a:spcPts val="0"/>
              </a:spcAft>
              <a:buFont typeface="Wingdings" pitchFamily="2" charset="2"/>
              <a:buChar char="§"/>
              <a:defRPr/>
            </a:pPr>
            <a:r>
              <a:rPr lang="ru-RU" sz="3200" dirty="0">
                <a:solidFill>
                  <a:schemeClr val="bg1"/>
                </a:solidFill>
                <a:latin typeface="Tahoma" pitchFamily="34" charset="0"/>
                <a:ea typeface="Tahoma" pitchFamily="34" charset="0"/>
                <a:cs typeface="Tahoma" pitchFamily="34" charset="0"/>
              </a:rPr>
              <a:t> </a:t>
            </a:r>
            <a:r>
              <a:rPr lang="en-US" sz="3200" dirty="0">
                <a:solidFill>
                  <a:schemeClr val="bg1"/>
                </a:solidFill>
                <a:latin typeface="Tahoma" pitchFamily="34" charset="0"/>
                <a:ea typeface="Tahoma" pitchFamily="34" charset="0"/>
                <a:cs typeface="Tahoma" pitchFamily="34" charset="0"/>
              </a:rPr>
              <a:t>With grandparents</a:t>
            </a:r>
            <a:r>
              <a:rPr lang="ru-RU" sz="3200" dirty="0">
                <a:solidFill>
                  <a:schemeClr val="bg1"/>
                </a:solidFill>
                <a:latin typeface="Tahoma" pitchFamily="34" charset="0"/>
                <a:ea typeface="Tahoma" pitchFamily="34" charset="0"/>
                <a:cs typeface="Tahoma" pitchFamily="34" charset="0"/>
              </a:rPr>
              <a:t>.</a:t>
            </a:r>
            <a:endParaRPr lang="en-US" sz="3200" dirty="0">
              <a:solidFill>
                <a:schemeClr val="bg1"/>
              </a:solidFill>
              <a:latin typeface="Tahoma" pitchFamily="34" charset="0"/>
              <a:ea typeface="Tahoma" pitchFamily="34" charset="0"/>
              <a:cs typeface="Tahoma" pitchFamily="34" charset="0"/>
            </a:endParaRPr>
          </a:p>
          <a:p>
            <a:pPr fontAlgn="auto">
              <a:spcBef>
                <a:spcPts val="0"/>
              </a:spcBef>
              <a:spcAft>
                <a:spcPts val="0"/>
              </a:spcAft>
              <a:defRPr/>
            </a:pPr>
            <a:endParaRPr lang="ru-RU" sz="3200" dirty="0">
              <a:latin typeface="Tahoma" pitchFamily="34" charset="0"/>
              <a:ea typeface="Tahoma" pitchFamily="34" charset="0"/>
              <a:cs typeface="Tahoma" pitchFamily="34" charset="0"/>
            </a:endParaRPr>
          </a:p>
          <a:p>
            <a:pPr fontAlgn="auto">
              <a:spcBef>
                <a:spcPts val="0"/>
              </a:spcBef>
              <a:spcAft>
                <a:spcPts val="0"/>
              </a:spcAft>
              <a:defRPr/>
            </a:pPr>
            <a:r>
              <a:rPr lang="en-US"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rPr>
              <a:t>I</a:t>
            </a:r>
            <a:r>
              <a:rPr lang="en-US" sz="3200" b="1" dirty="0">
                <a:solidFill>
                  <a:srgbClr val="FF9900"/>
                </a:solidFill>
                <a:latin typeface="Tahoma" pitchFamily="34" charset="0"/>
                <a:ea typeface="Tahoma" pitchFamily="34" charset="0"/>
                <a:cs typeface="Tahoma" pitchFamily="34" charset="0"/>
              </a:rPr>
              <a:t> </a:t>
            </a:r>
            <a:r>
              <a:rPr lang="en-US"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rPr>
              <a:t>would like to go to England</a:t>
            </a:r>
            <a:r>
              <a:rPr lang="ru-RU"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rPr>
              <a:t> </a:t>
            </a:r>
            <a:r>
              <a:rPr lang="en-US"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rPr>
              <a:t>……</a:t>
            </a:r>
            <a:r>
              <a:rPr lang="ru-RU" sz="3200" b="1" dirty="0">
                <a:solidFill>
                  <a:srgbClr val="FF9900"/>
                </a:solidFill>
                <a:effectLst>
                  <a:outerShdw blurRad="38100" dist="38100" dir="2700000" algn="tl">
                    <a:srgbClr val="FFFFFF"/>
                  </a:outerShdw>
                </a:effectLst>
                <a:latin typeface="Tahoma" pitchFamily="34" charset="0"/>
                <a:ea typeface="Tahoma" pitchFamily="34" charset="0"/>
                <a:cs typeface="Tahoma"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p:cTn id="12"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9">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9">
                                            <p:txEl>
                                              <p:pRg st="0" end="0"/>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 calcmode="lin" valueType="num">
                                      <p:cBhvr>
                                        <p:cTn id="17" dur="500" fill="hold"/>
                                        <p:tgtEl>
                                          <p:spTgt spid="9">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9">
                                            <p:txEl>
                                              <p:pRg st="1" end="1"/>
                                            </p:txEl>
                                          </p:spTgt>
                                        </p:tgtEl>
                                        <p:attrNameLst>
                                          <p:attrName>ppt_h</p:attrName>
                                        </p:attrNameLst>
                                      </p:cBhvr>
                                      <p:tavLst>
                                        <p:tav tm="0">
                                          <p:val>
                                            <p:fltVal val="0"/>
                                          </p:val>
                                        </p:tav>
                                        <p:tav tm="100000">
                                          <p:val>
                                            <p:strVal val="#ppt_h"/>
                                          </p:val>
                                        </p:tav>
                                      </p:tavLst>
                                    </p:anim>
                                    <p:animEffect transition="in" filter="fade">
                                      <p:cBhvr>
                                        <p:cTn id="19" dur="500"/>
                                        <p:tgtEl>
                                          <p:spTgt spid="9">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7" presetClass="entr" presetSubtype="0" fill="hold" nodeType="clickEffect">
                                  <p:stCondLst>
                                    <p:cond delay="0"/>
                                  </p:stCondLst>
                                  <p:iterate type="lt">
                                    <p:tmPct val="50000"/>
                                  </p:iterate>
                                  <p:childTnLst>
                                    <p:set>
                                      <p:cBhvr>
                                        <p:cTn id="23" dur="1" fill="hold">
                                          <p:stCondLst>
                                            <p:cond delay="0"/>
                                          </p:stCondLst>
                                        </p:cTn>
                                        <p:tgtEl>
                                          <p:spTgt spid="11">
                                            <p:txEl>
                                              <p:pRg st="0" end="0"/>
                                            </p:txEl>
                                          </p:spTgt>
                                        </p:tgtEl>
                                        <p:attrNameLst>
                                          <p:attrName>style.visibility</p:attrName>
                                        </p:attrNameLst>
                                      </p:cBhvr>
                                      <p:to>
                                        <p:strVal val="visible"/>
                                      </p:to>
                                    </p:set>
                                    <p:anim calcmode="discrete" valueType="clr">
                                      <p:cBhvr override="childStyle">
                                        <p:cTn id="24" dur="80"/>
                                        <p:tgtEl>
                                          <p:spTgt spid="1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5" dur="80"/>
                                        <p:tgtEl>
                                          <p:spTgt spid="11">
                                            <p:txEl>
                                              <p:pRg st="0" end="0"/>
                                            </p:txEl>
                                          </p:spTgt>
                                        </p:tgtEl>
                                        <p:attrNameLst>
                                          <p:attrName>fillcolor</p:attrName>
                                        </p:attrNameLst>
                                      </p:cBhvr>
                                      <p:tavLst>
                                        <p:tav tm="0">
                                          <p:val>
                                            <p:clrVal>
                                              <a:schemeClr val="accent2"/>
                                            </p:clrVal>
                                          </p:val>
                                        </p:tav>
                                        <p:tav tm="50000">
                                          <p:val>
                                            <p:clrVal>
                                              <a:schemeClr val="hlink"/>
                                            </p:clrVal>
                                          </p:val>
                                        </p:tav>
                                      </p:tavLst>
                                    </p:anim>
                                    <p:set>
                                      <p:cBhvr>
                                        <p:cTn id="26" dur="80"/>
                                        <p:tgtEl>
                                          <p:spTgt spid="11">
                                            <p:txEl>
                                              <p:pRg st="0" end="0"/>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27" presetClass="entr" presetSubtype="0" fill="hold" nodeType="clickEffect">
                                  <p:stCondLst>
                                    <p:cond delay="0"/>
                                  </p:stCondLst>
                                  <p:iterate type="lt">
                                    <p:tmPct val="50000"/>
                                  </p:iterate>
                                  <p:childTnLst>
                                    <p:set>
                                      <p:cBhvr>
                                        <p:cTn id="30" dur="1" fill="hold">
                                          <p:stCondLst>
                                            <p:cond delay="0"/>
                                          </p:stCondLst>
                                        </p:cTn>
                                        <p:tgtEl>
                                          <p:spTgt spid="11">
                                            <p:txEl>
                                              <p:pRg st="1" end="1"/>
                                            </p:txEl>
                                          </p:spTgt>
                                        </p:tgtEl>
                                        <p:attrNameLst>
                                          <p:attrName>style.visibility</p:attrName>
                                        </p:attrNameLst>
                                      </p:cBhvr>
                                      <p:to>
                                        <p:strVal val="visible"/>
                                      </p:to>
                                    </p:set>
                                    <p:anim calcmode="discrete" valueType="clr">
                                      <p:cBhvr override="childStyle">
                                        <p:cTn id="31" dur="80"/>
                                        <p:tgtEl>
                                          <p:spTgt spid="11">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11">
                                            <p:txEl>
                                              <p:pRg st="1" end="1"/>
                                            </p:txEl>
                                          </p:spTgt>
                                        </p:tgtEl>
                                        <p:attrNameLst>
                                          <p:attrName>fillcolor</p:attrName>
                                        </p:attrNameLst>
                                      </p:cBhvr>
                                      <p:tavLst>
                                        <p:tav tm="0">
                                          <p:val>
                                            <p:clrVal>
                                              <a:schemeClr val="accent2"/>
                                            </p:clrVal>
                                          </p:val>
                                        </p:tav>
                                        <p:tav tm="50000">
                                          <p:val>
                                            <p:clrVal>
                                              <a:schemeClr val="hlink"/>
                                            </p:clrVal>
                                          </p:val>
                                        </p:tav>
                                      </p:tavLst>
                                    </p:anim>
                                    <p:set>
                                      <p:cBhvr>
                                        <p:cTn id="33" dur="80"/>
                                        <p:tgtEl>
                                          <p:spTgt spid="11">
                                            <p:txEl>
                                              <p:pRg st="1" end="1"/>
                                            </p:txEl>
                                          </p:spTgt>
                                        </p:tgtEl>
                                        <p:attrNameLst>
                                          <p:attrName>fill.type</p:attrName>
                                        </p:attrNameLst>
                                      </p:cBhvr>
                                      <p:to>
                                        <p:strVal val="solid"/>
                                      </p:to>
                                    </p:set>
                                  </p:childTnLst>
                                </p:cTn>
                              </p:par>
                            </p:childTnLst>
                          </p:cTn>
                        </p:par>
                      </p:childTnLst>
                    </p:cTn>
                  </p:par>
                  <p:par>
                    <p:cTn id="34" fill="hold">
                      <p:stCondLst>
                        <p:cond delay="indefinite"/>
                      </p:stCondLst>
                      <p:childTnLst>
                        <p:par>
                          <p:cTn id="35" fill="hold">
                            <p:stCondLst>
                              <p:cond delay="0"/>
                            </p:stCondLst>
                            <p:childTnLst>
                              <p:par>
                                <p:cTn id="36" presetID="27" presetClass="entr" presetSubtype="0" fill="hold" nodeType="clickEffect">
                                  <p:stCondLst>
                                    <p:cond delay="0"/>
                                  </p:stCondLst>
                                  <p:iterate type="lt">
                                    <p:tmPct val="50000"/>
                                  </p:iterate>
                                  <p:childTnLst>
                                    <p:set>
                                      <p:cBhvr>
                                        <p:cTn id="37" dur="1" fill="hold">
                                          <p:stCondLst>
                                            <p:cond delay="0"/>
                                          </p:stCondLst>
                                        </p:cTn>
                                        <p:tgtEl>
                                          <p:spTgt spid="11">
                                            <p:txEl>
                                              <p:pRg st="2" end="2"/>
                                            </p:txEl>
                                          </p:spTgt>
                                        </p:tgtEl>
                                        <p:attrNameLst>
                                          <p:attrName>style.visibility</p:attrName>
                                        </p:attrNameLst>
                                      </p:cBhvr>
                                      <p:to>
                                        <p:strVal val="visible"/>
                                      </p:to>
                                    </p:set>
                                    <p:anim calcmode="discrete" valueType="clr">
                                      <p:cBhvr override="childStyle">
                                        <p:cTn id="38" dur="80"/>
                                        <p:tgtEl>
                                          <p:spTgt spid="11">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9" dur="80"/>
                                        <p:tgtEl>
                                          <p:spTgt spid="11">
                                            <p:txEl>
                                              <p:pRg st="2" end="2"/>
                                            </p:txEl>
                                          </p:spTgt>
                                        </p:tgtEl>
                                        <p:attrNameLst>
                                          <p:attrName>fillcolor</p:attrName>
                                        </p:attrNameLst>
                                      </p:cBhvr>
                                      <p:tavLst>
                                        <p:tav tm="0">
                                          <p:val>
                                            <p:clrVal>
                                              <a:schemeClr val="accent2"/>
                                            </p:clrVal>
                                          </p:val>
                                        </p:tav>
                                        <p:tav tm="50000">
                                          <p:val>
                                            <p:clrVal>
                                              <a:schemeClr val="hlink"/>
                                            </p:clrVal>
                                          </p:val>
                                        </p:tav>
                                      </p:tavLst>
                                    </p:anim>
                                    <p:set>
                                      <p:cBhvr>
                                        <p:cTn id="40" dur="80"/>
                                        <p:tgtEl>
                                          <p:spTgt spid="11">
                                            <p:txEl>
                                              <p:pRg st="2" end="2"/>
                                            </p:txEl>
                                          </p:spTgt>
                                        </p:tgtEl>
                                        <p:attrNameLst>
                                          <p:attrName>fill.type</p:attrName>
                                        </p:attrNameLst>
                                      </p:cBhvr>
                                      <p:to>
                                        <p:strVal val="solid"/>
                                      </p:to>
                                    </p:set>
                                  </p:childTnLst>
                                </p:cTn>
                              </p:par>
                            </p:childTnLst>
                          </p:cTn>
                        </p:par>
                      </p:childTnLst>
                    </p:cTn>
                  </p:par>
                  <p:par>
                    <p:cTn id="41" fill="hold">
                      <p:stCondLst>
                        <p:cond delay="indefinite"/>
                      </p:stCondLst>
                      <p:childTnLst>
                        <p:par>
                          <p:cTn id="42" fill="hold">
                            <p:stCondLst>
                              <p:cond delay="0"/>
                            </p:stCondLst>
                            <p:childTnLst>
                              <p:par>
                                <p:cTn id="43" presetID="27" presetClass="entr" presetSubtype="0" fill="hold" nodeType="clickEffect">
                                  <p:stCondLst>
                                    <p:cond delay="0"/>
                                  </p:stCondLst>
                                  <p:iterate type="lt">
                                    <p:tmPct val="50000"/>
                                  </p:iterate>
                                  <p:childTnLst>
                                    <p:set>
                                      <p:cBhvr>
                                        <p:cTn id="44" dur="1" fill="hold">
                                          <p:stCondLst>
                                            <p:cond delay="0"/>
                                          </p:stCondLst>
                                        </p:cTn>
                                        <p:tgtEl>
                                          <p:spTgt spid="11">
                                            <p:txEl>
                                              <p:pRg st="3" end="3"/>
                                            </p:txEl>
                                          </p:spTgt>
                                        </p:tgtEl>
                                        <p:attrNameLst>
                                          <p:attrName>style.visibility</p:attrName>
                                        </p:attrNameLst>
                                      </p:cBhvr>
                                      <p:to>
                                        <p:strVal val="visible"/>
                                      </p:to>
                                    </p:set>
                                    <p:anim calcmode="discrete" valueType="clr">
                                      <p:cBhvr override="childStyle">
                                        <p:cTn id="45" dur="80"/>
                                        <p:tgtEl>
                                          <p:spTgt spid="11">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11">
                                            <p:txEl>
                                              <p:pRg st="3" end="3"/>
                                            </p:txEl>
                                          </p:spTgt>
                                        </p:tgtEl>
                                        <p:attrNameLst>
                                          <p:attrName>fillcolor</p:attrName>
                                        </p:attrNameLst>
                                      </p:cBhvr>
                                      <p:tavLst>
                                        <p:tav tm="0">
                                          <p:val>
                                            <p:clrVal>
                                              <a:schemeClr val="accent2"/>
                                            </p:clrVal>
                                          </p:val>
                                        </p:tav>
                                        <p:tav tm="50000">
                                          <p:val>
                                            <p:clrVal>
                                              <a:schemeClr val="hlink"/>
                                            </p:clrVal>
                                          </p:val>
                                        </p:tav>
                                      </p:tavLst>
                                    </p:anim>
                                    <p:set>
                                      <p:cBhvr>
                                        <p:cTn id="47" dur="80"/>
                                        <p:tgtEl>
                                          <p:spTgt spid="11">
                                            <p:txEl>
                                              <p:pRg st="3" end="3"/>
                                            </p:txEl>
                                          </p:spTgt>
                                        </p:tgtEl>
                                        <p:attrNameLst>
                                          <p:attrName>fill.type</p:attrName>
                                        </p:attrNameLst>
                                      </p:cBhvr>
                                      <p:to>
                                        <p:strVal val="solid"/>
                                      </p:to>
                                    </p:set>
                                  </p:childTnLst>
                                </p:cTn>
                              </p:par>
                            </p:childTnLst>
                          </p:cTn>
                        </p:par>
                      </p:childTnLst>
                    </p:cTn>
                  </p:par>
                  <p:par>
                    <p:cTn id="48" fill="hold">
                      <p:stCondLst>
                        <p:cond delay="indefinite"/>
                      </p:stCondLst>
                      <p:childTnLst>
                        <p:par>
                          <p:cTn id="49" fill="hold">
                            <p:stCondLst>
                              <p:cond delay="0"/>
                            </p:stCondLst>
                            <p:childTnLst>
                              <p:par>
                                <p:cTn id="50" presetID="27" presetClass="entr" presetSubtype="0" fill="hold" nodeType="clickEffect">
                                  <p:stCondLst>
                                    <p:cond delay="0"/>
                                  </p:stCondLst>
                                  <p:iterate type="lt">
                                    <p:tmPct val="50000"/>
                                  </p:iterate>
                                  <p:childTnLst>
                                    <p:set>
                                      <p:cBhvr>
                                        <p:cTn id="51" dur="1" fill="hold">
                                          <p:stCondLst>
                                            <p:cond delay="0"/>
                                          </p:stCondLst>
                                        </p:cTn>
                                        <p:tgtEl>
                                          <p:spTgt spid="11">
                                            <p:txEl>
                                              <p:pRg st="4" end="4"/>
                                            </p:txEl>
                                          </p:spTgt>
                                        </p:tgtEl>
                                        <p:attrNameLst>
                                          <p:attrName>style.visibility</p:attrName>
                                        </p:attrNameLst>
                                      </p:cBhvr>
                                      <p:to>
                                        <p:strVal val="visible"/>
                                      </p:to>
                                    </p:set>
                                    <p:anim calcmode="discrete" valueType="clr">
                                      <p:cBhvr override="childStyle">
                                        <p:cTn id="52" dur="80"/>
                                        <p:tgtEl>
                                          <p:spTgt spid="11">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3" dur="80"/>
                                        <p:tgtEl>
                                          <p:spTgt spid="11">
                                            <p:txEl>
                                              <p:pRg st="4" end="4"/>
                                            </p:txEl>
                                          </p:spTgt>
                                        </p:tgtEl>
                                        <p:attrNameLst>
                                          <p:attrName>fillcolor</p:attrName>
                                        </p:attrNameLst>
                                      </p:cBhvr>
                                      <p:tavLst>
                                        <p:tav tm="0">
                                          <p:val>
                                            <p:clrVal>
                                              <a:schemeClr val="accent2"/>
                                            </p:clrVal>
                                          </p:val>
                                        </p:tav>
                                        <p:tav tm="50000">
                                          <p:val>
                                            <p:clrVal>
                                              <a:schemeClr val="hlink"/>
                                            </p:clrVal>
                                          </p:val>
                                        </p:tav>
                                      </p:tavLst>
                                    </p:anim>
                                    <p:set>
                                      <p:cBhvr>
                                        <p:cTn id="54" dur="80"/>
                                        <p:tgtEl>
                                          <p:spTgt spid="11">
                                            <p:txEl>
                                              <p:pRg st="4" end="4"/>
                                            </p:txEl>
                                          </p:spTgt>
                                        </p:tgtEl>
                                        <p:attrNameLst>
                                          <p:attrName>fill.type</p:attrName>
                                        </p:attrNameLst>
                                      </p:cBhvr>
                                      <p:to>
                                        <p:strVal val="solid"/>
                                      </p:to>
                                    </p:set>
                                  </p:childTnLst>
                                </p:cTn>
                              </p:par>
                            </p:childTnLst>
                          </p:cTn>
                        </p:par>
                      </p:childTnLst>
                    </p:cTn>
                  </p:par>
                  <p:par>
                    <p:cTn id="55" fill="hold">
                      <p:stCondLst>
                        <p:cond delay="indefinite"/>
                      </p:stCondLst>
                      <p:childTnLst>
                        <p:par>
                          <p:cTn id="56" fill="hold">
                            <p:stCondLst>
                              <p:cond delay="0"/>
                            </p:stCondLst>
                            <p:childTnLst>
                              <p:par>
                                <p:cTn id="57" presetID="27" presetClass="entr" presetSubtype="0" fill="hold" nodeType="clickEffect">
                                  <p:stCondLst>
                                    <p:cond delay="0"/>
                                  </p:stCondLst>
                                  <p:iterate type="lt">
                                    <p:tmPct val="50000"/>
                                  </p:iterate>
                                  <p:childTnLst>
                                    <p:set>
                                      <p:cBhvr>
                                        <p:cTn id="58" dur="1" fill="hold">
                                          <p:stCondLst>
                                            <p:cond delay="0"/>
                                          </p:stCondLst>
                                        </p:cTn>
                                        <p:tgtEl>
                                          <p:spTgt spid="11">
                                            <p:txEl>
                                              <p:pRg st="6" end="6"/>
                                            </p:txEl>
                                          </p:spTgt>
                                        </p:tgtEl>
                                        <p:attrNameLst>
                                          <p:attrName>style.visibility</p:attrName>
                                        </p:attrNameLst>
                                      </p:cBhvr>
                                      <p:to>
                                        <p:strVal val="visible"/>
                                      </p:to>
                                    </p:set>
                                    <p:anim calcmode="discrete" valueType="clr">
                                      <p:cBhvr override="childStyle">
                                        <p:cTn id="59" dur="80"/>
                                        <p:tgtEl>
                                          <p:spTgt spid="11">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0" dur="80"/>
                                        <p:tgtEl>
                                          <p:spTgt spid="11">
                                            <p:txEl>
                                              <p:pRg st="6" end="6"/>
                                            </p:txEl>
                                          </p:spTgt>
                                        </p:tgtEl>
                                        <p:attrNameLst>
                                          <p:attrName>fillcolor</p:attrName>
                                        </p:attrNameLst>
                                      </p:cBhvr>
                                      <p:tavLst>
                                        <p:tav tm="0">
                                          <p:val>
                                            <p:clrVal>
                                              <a:schemeClr val="accent2"/>
                                            </p:clrVal>
                                          </p:val>
                                        </p:tav>
                                        <p:tav tm="50000">
                                          <p:val>
                                            <p:clrVal>
                                              <a:schemeClr val="hlink"/>
                                            </p:clrVal>
                                          </p:val>
                                        </p:tav>
                                      </p:tavLst>
                                    </p:anim>
                                    <p:set>
                                      <p:cBhvr>
                                        <p:cTn id="61" dur="80"/>
                                        <p:tgtEl>
                                          <p:spTgt spid="11">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Транспорт">
            <a:hlinkClick r:id="rId2"/>
          </p:cNvPr>
          <p:cNvPicPr>
            <a:picLocks noChangeAspect="1" noChangeArrowheads="1"/>
          </p:cNvPicPr>
          <p:nvPr/>
        </p:nvPicPr>
        <p:blipFill>
          <a:blip r:embed="rId3"/>
          <a:srcRect/>
          <a:stretch>
            <a:fillRect/>
          </a:stretch>
        </p:blipFill>
        <p:spPr bwMode="auto">
          <a:xfrm>
            <a:off x="500063" y="1785938"/>
            <a:ext cx="2376487" cy="1439862"/>
          </a:xfrm>
          <a:prstGeom prst="rect">
            <a:avLst/>
          </a:prstGeom>
          <a:noFill/>
          <a:ln w="9525">
            <a:noFill/>
            <a:miter lim="800000"/>
            <a:headEnd/>
            <a:tailEnd/>
          </a:ln>
        </p:spPr>
      </p:pic>
      <p:pic>
        <p:nvPicPr>
          <p:cNvPr id="8" name="Picture 5" descr="text_avia">
            <a:hlinkClick r:id="rId4"/>
          </p:cNvPr>
          <p:cNvPicPr>
            <a:picLocks noChangeAspect="1" noChangeArrowheads="1"/>
          </p:cNvPicPr>
          <p:nvPr/>
        </p:nvPicPr>
        <p:blipFill>
          <a:blip r:embed="rId5"/>
          <a:srcRect/>
          <a:stretch>
            <a:fillRect/>
          </a:stretch>
        </p:blipFill>
        <p:spPr bwMode="auto">
          <a:xfrm>
            <a:off x="5940425" y="1844675"/>
            <a:ext cx="2393950" cy="1512888"/>
          </a:xfrm>
          <a:prstGeom prst="rect">
            <a:avLst/>
          </a:prstGeom>
          <a:noFill/>
          <a:ln w="9525">
            <a:noFill/>
            <a:miter lim="800000"/>
            <a:headEnd/>
            <a:tailEnd/>
          </a:ln>
        </p:spPr>
      </p:pic>
      <p:pic>
        <p:nvPicPr>
          <p:cNvPr id="9" name="Picture 6" descr="Piramisa%201"/>
          <p:cNvPicPr>
            <a:picLocks noChangeAspect="1" noChangeArrowheads="1"/>
          </p:cNvPicPr>
          <p:nvPr/>
        </p:nvPicPr>
        <p:blipFill>
          <a:blip r:embed="rId6"/>
          <a:srcRect/>
          <a:stretch>
            <a:fillRect/>
          </a:stretch>
        </p:blipFill>
        <p:spPr bwMode="auto">
          <a:xfrm>
            <a:off x="2627313" y="3141663"/>
            <a:ext cx="4392612" cy="1698625"/>
          </a:xfrm>
          <a:prstGeom prst="rect">
            <a:avLst/>
          </a:prstGeom>
          <a:noFill/>
          <a:ln w="9525">
            <a:noFill/>
            <a:miter lim="800000"/>
            <a:headEnd/>
            <a:tailEnd/>
          </a:ln>
        </p:spPr>
      </p:pic>
      <p:pic>
        <p:nvPicPr>
          <p:cNvPr id="10" name="Picture 7" descr="i?id=31963579">
            <a:hlinkClick r:id="rId7"/>
          </p:cNvPr>
          <p:cNvPicPr>
            <a:picLocks noChangeAspect="1" noChangeArrowheads="1"/>
          </p:cNvPicPr>
          <p:nvPr/>
        </p:nvPicPr>
        <p:blipFill>
          <a:blip r:embed="rId8"/>
          <a:srcRect/>
          <a:stretch>
            <a:fillRect/>
          </a:stretch>
        </p:blipFill>
        <p:spPr bwMode="auto">
          <a:xfrm>
            <a:off x="6215063" y="4643438"/>
            <a:ext cx="2087562" cy="1655762"/>
          </a:xfrm>
          <a:prstGeom prst="rect">
            <a:avLst/>
          </a:prstGeom>
          <a:noFill/>
          <a:ln w="9525">
            <a:noFill/>
            <a:miter lim="800000"/>
            <a:headEnd/>
            <a:tailEnd/>
          </a:ln>
        </p:spPr>
      </p:pic>
      <p:pic>
        <p:nvPicPr>
          <p:cNvPr id="11" name="Picture 8" descr="dorogi2"/>
          <p:cNvPicPr>
            <a:picLocks noChangeAspect="1" noChangeArrowheads="1"/>
          </p:cNvPicPr>
          <p:nvPr/>
        </p:nvPicPr>
        <p:blipFill>
          <a:blip r:embed="rId9"/>
          <a:srcRect/>
          <a:stretch>
            <a:fillRect/>
          </a:stretch>
        </p:blipFill>
        <p:spPr bwMode="auto">
          <a:xfrm>
            <a:off x="714375" y="4643438"/>
            <a:ext cx="2282825" cy="1655762"/>
          </a:xfrm>
          <a:prstGeom prst="rect">
            <a:avLst/>
          </a:prstGeom>
          <a:noFill/>
          <a:ln w="9525">
            <a:noFill/>
            <a:miter lim="800000"/>
            <a:headEnd/>
            <a:tailEnd/>
          </a:ln>
        </p:spPr>
      </p:pic>
      <p:sp>
        <p:nvSpPr>
          <p:cNvPr id="7175" name="Прямоугольник 14"/>
          <p:cNvSpPr>
            <a:spLocks noChangeArrowheads="1"/>
          </p:cNvSpPr>
          <p:nvPr/>
        </p:nvSpPr>
        <p:spPr bwMode="auto">
          <a:xfrm>
            <a:off x="1071563" y="285750"/>
            <a:ext cx="6858000" cy="1323975"/>
          </a:xfrm>
          <a:prstGeom prst="rect">
            <a:avLst/>
          </a:prstGeom>
          <a:noFill/>
          <a:ln w="9525">
            <a:noFill/>
            <a:miter lim="800000"/>
            <a:headEnd/>
            <a:tailEnd/>
          </a:ln>
        </p:spPr>
        <p:txBody>
          <a:bodyPr>
            <a:spAutoFit/>
          </a:bodyPr>
          <a:lstStyle/>
          <a:p>
            <a:pPr algn="ctr"/>
            <a:r>
              <a:rPr lang="en-US" sz="4000" b="1">
                <a:solidFill>
                  <a:srgbClr val="FF9900"/>
                </a:solidFill>
                <a:latin typeface="Tahoma" pitchFamily="34" charset="0"/>
                <a:cs typeface="Tahoma" pitchFamily="34" charset="0"/>
              </a:rPr>
              <a:t>What kind of transport </a:t>
            </a:r>
            <a:r>
              <a:rPr lang="ru-RU" sz="4000" b="1">
                <a:solidFill>
                  <a:srgbClr val="FF9900"/>
                </a:solidFill>
                <a:latin typeface="Tahoma" pitchFamily="34" charset="0"/>
                <a:cs typeface="Tahoma" pitchFamily="34" charset="0"/>
              </a:rPr>
              <a:t/>
            </a:r>
            <a:br>
              <a:rPr lang="ru-RU" sz="4000" b="1">
                <a:solidFill>
                  <a:srgbClr val="FF9900"/>
                </a:solidFill>
                <a:latin typeface="Tahoma" pitchFamily="34" charset="0"/>
                <a:cs typeface="Tahoma" pitchFamily="34" charset="0"/>
              </a:rPr>
            </a:br>
            <a:r>
              <a:rPr lang="en-US" sz="4000" b="1">
                <a:solidFill>
                  <a:srgbClr val="FF9900"/>
                </a:solidFill>
                <a:latin typeface="Tahoma" pitchFamily="34" charset="0"/>
                <a:cs typeface="Tahoma" pitchFamily="34" charset="0"/>
              </a:rPr>
              <a:t>can people travel by?</a:t>
            </a:r>
            <a:endParaRPr lang="ru-RU" sz="4000">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ppt_x</p:attrName>
                                        </p:attrNameLst>
                                      </p:cBhvr>
                                      <p:tavLst>
                                        <p:tav tm="0">
                                          <p:val>
                                            <p:strVal val="#ppt_x-.2"/>
                                          </p:val>
                                        </p:tav>
                                        <p:tav tm="100000">
                                          <p:val>
                                            <p:strVal val="#ppt_x"/>
                                          </p:val>
                                        </p:tav>
                                      </p:tavLst>
                                    </p:anim>
                                    <p:anim calcmode="lin" valueType="num">
                                      <p:cBhvr>
                                        <p:cTn id="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ppt_x</p:attrName>
                                        </p:attrNameLst>
                                      </p:cBhvr>
                                      <p:tavLst>
                                        <p:tav tm="0">
                                          <p:val>
                                            <p:strVal val="#ppt_x-.2"/>
                                          </p:val>
                                        </p:tav>
                                        <p:tav tm="100000">
                                          <p:val>
                                            <p:strVal val="#ppt_x"/>
                                          </p:val>
                                        </p:tav>
                                      </p:tavLst>
                                    </p:anim>
                                    <p:anim calcmode="lin" valueType="num">
                                      <p:cBhvr>
                                        <p:cTn id="22"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ppt_x</p:attrName>
                                        </p:attrNameLst>
                                      </p:cBhvr>
                                      <p:tavLst>
                                        <p:tav tm="0">
                                          <p:val>
                                            <p:strVal val="#ppt_x-.2"/>
                                          </p:val>
                                        </p:tav>
                                        <p:tav tm="100000">
                                          <p:val>
                                            <p:strVal val="#ppt_x"/>
                                          </p:val>
                                        </p:tav>
                                      </p:tavLst>
                                    </p:anim>
                                    <p:anim calcmode="lin" valueType="num">
                                      <p:cBhvr>
                                        <p:cTn id="29"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ppt_x</p:attrName>
                                        </p:attrNameLst>
                                      </p:cBhvr>
                                      <p:tavLst>
                                        <p:tav tm="0">
                                          <p:val>
                                            <p:strVal val="#ppt_x-.2"/>
                                          </p:val>
                                        </p:tav>
                                        <p:tav tm="100000">
                                          <p:val>
                                            <p:strVal val="#ppt_x"/>
                                          </p:val>
                                        </p:tav>
                                      </p:tavLst>
                                    </p:anim>
                                    <p:anim calcmode="lin" valueType="num">
                                      <p:cBhvr>
                                        <p:cTn id="36"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ru-RU" sz="3600" dirty="0" smtClean="0">
                <a:solidFill>
                  <a:srgbClr val="FF9900"/>
                </a:solidFill>
                <a:latin typeface="Tahoma" pitchFamily="34" charset="0"/>
                <a:ea typeface="Tahoma" pitchFamily="34" charset="0"/>
                <a:cs typeface="Tahoma" pitchFamily="34" charset="0"/>
              </a:rPr>
              <a:t/>
            </a:r>
            <a:br>
              <a:rPr lang="ru-RU" sz="3600" dirty="0" smtClean="0">
                <a:solidFill>
                  <a:srgbClr val="FF9900"/>
                </a:solidFill>
                <a:latin typeface="Tahoma" pitchFamily="34" charset="0"/>
                <a:ea typeface="Tahoma" pitchFamily="34" charset="0"/>
                <a:cs typeface="Tahoma" pitchFamily="34" charset="0"/>
              </a:rPr>
            </a:br>
            <a:r>
              <a:rPr lang="en-US" sz="3600" dirty="0" smtClean="0">
                <a:solidFill>
                  <a:srgbClr val="FF9900"/>
                </a:solidFill>
                <a:latin typeface="Tahoma" pitchFamily="34" charset="0"/>
                <a:ea typeface="Tahoma" pitchFamily="34" charset="0"/>
                <a:cs typeface="Tahoma" pitchFamily="34" charset="0"/>
              </a:rPr>
              <a:t>A plane is faster than a train.</a:t>
            </a:r>
            <a:br>
              <a:rPr lang="en-US" sz="3600" dirty="0" smtClean="0">
                <a:solidFill>
                  <a:srgbClr val="FF9900"/>
                </a:solidFill>
                <a:latin typeface="Tahoma" pitchFamily="34" charset="0"/>
                <a:ea typeface="Tahoma" pitchFamily="34" charset="0"/>
                <a:cs typeface="Tahoma" pitchFamily="34" charset="0"/>
              </a:rPr>
            </a:br>
            <a:r>
              <a:rPr lang="en-US" sz="3600" dirty="0" smtClean="0">
                <a:solidFill>
                  <a:srgbClr val="FF9900"/>
                </a:solidFill>
                <a:latin typeface="Tahoma" pitchFamily="34" charset="0"/>
                <a:ea typeface="Tahoma" pitchFamily="34" charset="0"/>
                <a:cs typeface="Tahoma" pitchFamily="34" charset="0"/>
              </a:rPr>
              <a:t>A plane is the best way of travelling.</a:t>
            </a:r>
            <a:r>
              <a:rPr lang="ru-RU" dirty="0" smtClean="0">
                <a:latin typeface="Tahoma" pitchFamily="34" charset="0"/>
                <a:ea typeface="Tahoma" pitchFamily="34" charset="0"/>
                <a:cs typeface="Tahoma" pitchFamily="34" charset="0"/>
              </a:rPr>
              <a:t/>
            </a:r>
            <a:br>
              <a:rPr lang="ru-RU" dirty="0" smtClean="0">
                <a:latin typeface="Tahoma" pitchFamily="34" charset="0"/>
                <a:ea typeface="Tahoma" pitchFamily="34" charset="0"/>
                <a:cs typeface="Tahoma" pitchFamily="34" charset="0"/>
              </a:rPr>
            </a:br>
            <a:endParaRPr lang="ru-RU" dirty="0"/>
          </a:p>
        </p:txBody>
      </p:sp>
      <p:sp>
        <p:nvSpPr>
          <p:cNvPr id="3" name="Содержимое 2"/>
          <p:cNvSpPr>
            <a:spLocks noGrp="1"/>
          </p:cNvSpPr>
          <p:nvPr>
            <p:ph sz="half" idx="1"/>
          </p:nvPr>
        </p:nvSpPr>
        <p:spPr/>
        <p:txBody>
          <a:bodyPr/>
          <a:lstStyle/>
          <a:p>
            <a:pPr>
              <a:buFont typeface="Wingdings" pitchFamily="2" charset="2"/>
              <a:buChar char="§"/>
            </a:pPr>
            <a:r>
              <a:rPr lang="en-US" smtClean="0">
                <a:solidFill>
                  <a:schemeClr val="bg1"/>
                </a:solidFill>
                <a:latin typeface="Tahoma" pitchFamily="34" charset="0"/>
                <a:cs typeface="Tahoma" pitchFamily="34" charset="0"/>
              </a:rPr>
              <a:t>Faster</a:t>
            </a:r>
          </a:p>
          <a:p>
            <a:pPr>
              <a:buFont typeface="Wingdings" pitchFamily="2" charset="2"/>
              <a:buChar char="§"/>
            </a:pPr>
            <a:r>
              <a:rPr lang="en-US" smtClean="0">
                <a:solidFill>
                  <a:schemeClr val="bg1"/>
                </a:solidFill>
                <a:latin typeface="Tahoma" pitchFamily="34" charset="0"/>
                <a:cs typeface="Tahoma" pitchFamily="34" charset="0"/>
              </a:rPr>
              <a:t>Slower</a:t>
            </a:r>
          </a:p>
          <a:p>
            <a:pPr>
              <a:buFont typeface="Wingdings" pitchFamily="2" charset="2"/>
              <a:buChar char="§"/>
            </a:pPr>
            <a:r>
              <a:rPr lang="en-US" smtClean="0">
                <a:solidFill>
                  <a:schemeClr val="bg1"/>
                </a:solidFill>
                <a:latin typeface="Tahoma" pitchFamily="34" charset="0"/>
                <a:cs typeface="Tahoma" pitchFamily="34" charset="0"/>
              </a:rPr>
              <a:t>Quicker</a:t>
            </a:r>
          </a:p>
          <a:p>
            <a:pPr>
              <a:buFont typeface="Wingdings" pitchFamily="2" charset="2"/>
              <a:buChar char="§"/>
            </a:pPr>
            <a:r>
              <a:rPr lang="en-US" smtClean="0">
                <a:solidFill>
                  <a:schemeClr val="bg1"/>
                </a:solidFill>
                <a:latin typeface="Tahoma" pitchFamily="34" charset="0"/>
                <a:cs typeface="Tahoma" pitchFamily="34" charset="0"/>
              </a:rPr>
              <a:t>Cheaper</a:t>
            </a:r>
          </a:p>
          <a:p>
            <a:pPr>
              <a:buFont typeface="Wingdings" pitchFamily="2" charset="2"/>
              <a:buChar char="§"/>
            </a:pPr>
            <a:r>
              <a:rPr lang="en-US" smtClean="0">
                <a:solidFill>
                  <a:schemeClr val="bg1"/>
                </a:solidFill>
                <a:latin typeface="Tahoma" pitchFamily="34" charset="0"/>
                <a:cs typeface="Tahoma" pitchFamily="34" charset="0"/>
              </a:rPr>
              <a:t>Better</a:t>
            </a:r>
          </a:p>
          <a:p>
            <a:pPr>
              <a:buFont typeface="Wingdings" pitchFamily="2" charset="2"/>
              <a:buChar char="§"/>
            </a:pPr>
            <a:r>
              <a:rPr lang="en-US" smtClean="0">
                <a:solidFill>
                  <a:schemeClr val="bg1"/>
                </a:solidFill>
                <a:latin typeface="Tahoma" pitchFamily="34" charset="0"/>
                <a:cs typeface="Tahoma" pitchFamily="34" charset="0"/>
              </a:rPr>
              <a:t>More/less convenient</a:t>
            </a:r>
          </a:p>
          <a:p>
            <a:pPr>
              <a:buFont typeface="Wingdings" pitchFamily="2" charset="2"/>
              <a:buChar char="§"/>
            </a:pPr>
            <a:r>
              <a:rPr lang="en-US" smtClean="0">
                <a:solidFill>
                  <a:schemeClr val="bg1"/>
                </a:solidFill>
                <a:latin typeface="Tahoma" pitchFamily="34" charset="0"/>
                <a:cs typeface="Tahoma" pitchFamily="34" charset="0"/>
              </a:rPr>
              <a:t>More/less comfortable</a:t>
            </a:r>
          </a:p>
          <a:p>
            <a:pPr>
              <a:buFont typeface="Wingdings" pitchFamily="2" charset="2"/>
              <a:buChar char="§"/>
            </a:pPr>
            <a:r>
              <a:rPr lang="en-US" smtClean="0">
                <a:solidFill>
                  <a:schemeClr val="bg1"/>
                </a:solidFill>
                <a:latin typeface="Tahoma" pitchFamily="34" charset="0"/>
                <a:cs typeface="Tahoma" pitchFamily="34" charset="0"/>
              </a:rPr>
              <a:t>More/less expensive</a:t>
            </a:r>
            <a:endParaRPr lang="ru-RU" smtClean="0">
              <a:solidFill>
                <a:schemeClr val="bg1"/>
              </a:solidFill>
              <a:latin typeface="Tahoma" pitchFamily="34" charset="0"/>
              <a:cs typeface="Tahoma" pitchFamily="34" charset="0"/>
            </a:endParaRPr>
          </a:p>
          <a:p>
            <a:endParaRPr lang="ru-RU" smtClean="0"/>
          </a:p>
        </p:txBody>
      </p:sp>
      <p:sp>
        <p:nvSpPr>
          <p:cNvPr id="4" name="Содержимое 3"/>
          <p:cNvSpPr>
            <a:spLocks noGrp="1"/>
          </p:cNvSpPr>
          <p:nvPr>
            <p:ph sz="half" idx="2"/>
          </p:nvPr>
        </p:nvSpPr>
        <p:spPr/>
        <p:txBody>
          <a:bodyPr/>
          <a:lstStyle/>
          <a:p>
            <a:pPr>
              <a:buFont typeface="Wingdings" pitchFamily="2" charset="2"/>
              <a:buChar char="§"/>
            </a:pPr>
            <a:r>
              <a:rPr lang="en-US" smtClean="0">
                <a:solidFill>
                  <a:schemeClr val="bg1"/>
                </a:solidFill>
                <a:latin typeface="Tahoma" pitchFamily="34" charset="0"/>
                <a:cs typeface="Tahoma" pitchFamily="34" charset="0"/>
              </a:rPr>
              <a:t>The best</a:t>
            </a:r>
          </a:p>
          <a:p>
            <a:pPr>
              <a:buFont typeface="Wingdings" pitchFamily="2" charset="2"/>
              <a:buChar char="§"/>
            </a:pPr>
            <a:r>
              <a:rPr lang="en-US" smtClean="0">
                <a:solidFill>
                  <a:schemeClr val="bg1"/>
                </a:solidFill>
                <a:latin typeface="Tahoma" pitchFamily="34" charset="0"/>
                <a:cs typeface="Tahoma" pitchFamily="34" charset="0"/>
              </a:rPr>
              <a:t>The cheapest</a:t>
            </a:r>
          </a:p>
          <a:p>
            <a:pPr>
              <a:buFont typeface="Wingdings" pitchFamily="2" charset="2"/>
              <a:buChar char="§"/>
            </a:pPr>
            <a:r>
              <a:rPr lang="en-US" smtClean="0">
                <a:solidFill>
                  <a:schemeClr val="bg1"/>
                </a:solidFill>
                <a:latin typeface="Tahoma" pitchFamily="34" charset="0"/>
                <a:cs typeface="Tahoma" pitchFamily="34" charset="0"/>
              </a:rPr>
              <a:t>The quickest</a:t>
            </a:r>
          </a:p>
          <a:p>
            <a:pPr>
              <a:buFont typeface="Wingdings" pitchFamily="2" charset="2"/>
              <a:buChar char="§"/>
            </a:pPr>
            <a:r>
              <a:rPr lang="en-US" smtClean="0">
                <a:solidFill>
                  <a:schemeClr val="bg1"/>
                </a:solidFill>
                <a:latin typeface="Tahoma" pitchFamily="34" charset="0"/>
                <a:cs typeface="Tahoma" pitchFamily="34" charset="0"/>
              </a:rPr>
              <a:t>The slowest</a:t>
            </a:r>
          </a:p>
          <a:p>
            <a:pPr>
              <a:buFont typeface="Wingdings" pitchFamily="2" charset="2"/>
              <a:buChar char="§"/>
            </a:pPr>
            <a:r>
              <a:rPr lang="en-US" smtClean="0">
                <a:solidFill>
                  <a:schemeClr val="bg1"/>
                </a:solidFill>
                <a:latin typeface="Tahoma" pitchFamily="34" charset="0"/>
                <a:cs typeface="Tahoma" pitchFamily="34" charset="0"/>
              </a:rPr>
              <a:t>The fastest</a:t>
            </a:r>
          </a:p>
          <a:p>
            <a:pPr>
              <a:buFont typeface="Wingdings" pitchFamily="2" charset="2"/>
              <a:buChar char="§"/>
            </a:pPr>
            <a:r>
              <a:rPr lang="en-US" smtClean="0">
                <a:solidFill>
                  <a:schemeClr val="bg1"/>
                </a:solidFill>
                <a:latin typeface="Tahoma" pitchFamily="34" charset="0"/>
                <a:cs typeface="Tahoma" pitchFamily="34" charset="0"/>
              </a:rPr>
              <a:t>The most/the least expensive</a:t>
            </a:r>
          </a:p>
          <a:p>
            <a:pPr>
              <a:buFont typeface="Wingdings" pitchFamily="2" charset="2"/>
              <a:buChar char="§"/>
            </a:pPr>
            <a:r>
              <a:rPr lang="en-US" smtClean="0">
                <a:solidFill>
                  <a:schemeClr val="bg1"/>
                </a:solidFill>
                <a:latin typeface="Tahoma" pitchFamily="34" charset="0"/>
                <a:cs typeface="Tahoma" pitchFamily="34" charset="0"/>
              </a:rPr>
              <a:t>the more/ the least comfortable</a:t>
            </a:r>
          </a:p>
          <a:p>
            <a:endParaRPr lang="ru-RU"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14"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1"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28"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3">
                                            <p:txEl>
                                              <p:pRg st="3" end="3"/>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35"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37" dur="80"/>
                                        <p:tgtEl>
                                          <p:spTgt spid="3">
                                            <p:txEl>
                                              <p:pRg st="4" end="4"/>
                                            </p:txEl>
                                          </p:spTgt>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nodeType="clickEffect">
                                  <p:stCondLst>
                                    <p:cond delay="0"/>
                                  </p:stCondLst>
                                  <p:iterate type="lt">
                                    <p:tmPct val="50000"/>
                                  </p:iterate>
                                  <p:childTnLst>
                                    <p:set>
                                      <p:cBhvr>
                                        <p:cTn id="41"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42"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44" dur="80"/>
                                        <p:tgtEl>
                                          <p:spTgt spid="3">
                                            <p:txEl>
                                              <p:pRg st="5" end="5"/>
                                            </p:txEl>
                                          </p:spTgt>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nodeType="clickEffect">
                                  <p:stCondLst>
                                    <p:cond delay="0"/>
                                  </p:stCondLst>
                                  <p:iterate type="lt">
                                    <p:tmPct val="50000"/>
                                  </p:iterate>
                                  <p:childTnLst>
                                    <p:set>
                                      <p:cBhvr>
                                        <p:cTn id="48"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49"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51" dur="80"/>
                                        <p:tgtEl>
                                          <p:spTgt spid="3">
                                            <p:txEl>
                                              <p:pRg st="6" end="6"/>
                                            </p:txEl>
                                          </p:spTgt>
                                        </p:tgtEl>
                                        <p:attrNameLst>
                                          <p:attrName>fill.type</p:attrName>
                                        </p:attrNameLst>
                                      </p:cBhvr>
                                      <p:to>
                                        <p:strVal val="solid"/>
                                      </p:to>
                                    </p:set>
                                  </p:childTnLst>
                                </p:cTn>
                              </p:par>
                            </p:childTnLst>
                          </p:cTn>
                        </p:par>
                      </p:childTnLst>
                    </p:cTn>
                  </p:par>
                  <p:par>
                    <p:cTn id="52" fill="hold">
                      <p:stCondLst>
                        <p:cond delay="indefinite"/>
                      </p:stCondLst>
                      <p:childTnLst>
                        <p:par>
                          <p:cTn id="53" fill="hold">
                            <p:stCondLst>
                              <p:cond delay="0"/>
                            </p:stCondLst>
                            <p:childTnLst>
                              <p:par>
                                <p:cTn id="54" presetID="27" presetClass="entr" presetSubtype="0" fill="hold" nodeType="clickEffect">
                                  <p:stCondLst>
                                    <p:cond delay="0"/>
                                  </p:stCondLst>
                                  <p:iterate type="lt">
                                    <p:tmPct val="50000"/>
                                  </p:iterate>
                                  <p:childTnLst>
                                    <p:set>
                                      <p:cBhvr>
                                        <p:cTn id="55" dur="1" fill="hold">
                                          <p:stCondLst>
                                            <p:cond delay="0"/>
                                          </p:stCondLst>
                                        </p:cTn>
                                        <p:tgtEl>
                                          <p:spTgt spid="3">
                                            <p:txEl>
                                              <p:pRg st="7" end="7"/>
                                            </p:txEl>
                                          </p:spTgt>
                                        </p:tgtEl>
                                        <p:attrNameLst>
                                          <p:attrName>style.visibility</p:attrName>
                                        </p:attrNameLst>
                                      </p:cBhvr>
                                      <p:to>
                                        <p:strVal val="visible"/>
                                      </p:to>
                                    </p:set>
                                    <p:anim calcmode="discrete" valueType="clr">
                                      <p:cBhvr override="childStyle">
                                        <p:cTn id="56" dur="80"/>
                                        <p:tgtEl>
                                          <p:spTgt spid="3">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7" dur="80"/>
                                        <p:tgtEl>
                                          <p:spTgt spid="3">
                                            <p:txEl>
                                              <p:pRg st="7" end="7"/>
                                            </p:txEl>
                                          </p:spTgt>
                                        </p:tgtEl>
                                        <p:attrNameLst>
                                          <p:attrName>fillcolor</p:attrName>
                                        </p:attrNameLst>
                                      </p:cBhvr>
                                      <p:tavLst>
                                        <p:tav tm="0">
                                          <p:val>
                                            <p:clrVal>
                                              <a:schemeClr val="accent2"/>
                                            </p:clrVal>
                                          </p:val>
                                        </p:tav>
                                        <p:tav tm="50000">
                                          <p:val>
                                            <p:clrVal>
                                              <a:schemeClr val="hlink"/>
                                            </p:clrVal>
                                          </p:val>
                                        </p:tav>
                                      </p:tavLst>
                                    </p:anim>
                                    <p:set>
                                      <p:cBhvr>
                                        <p:cTn id="58" dur="80"/>
                                        <p:tgtEl>
                                          <p:spTgt spid="3">
                                            <p:txEl>
                                              <p:pRg st="7" end="7"/>
                                            </p:txEl>
                                          </p:spTgt>
                                        </p:tgtEl>
                                        <p:attrNameLst>
                                          <p:attrName>fill.type</p:attrName>
                                        </p:attrNameLst>
                                      </p:cBhvr>
                                      <p:to>
                                        <p:strVal val="solid"/>
                                      </p:to>
                                    </p:set>
                                  </p:childTnLst>
                                </p:cTn>
                              </p:par>
                            </p:childTnLst>
                          </p:cTn>
                        </p:par>
                      </p:childTnLst>
                    </p:cTn>
                  </p:par>
                  <p:par>
                    <p:cTn id="59" fill="hold">
                      <p:stCondLst>
                        <p:cond delay="indefinite"/>
                      </p:stCondLst>
                      <p:childTnLst>
                        <p:par>
                          <p:cTn id="60" fill="hold">
                            <p:stCondLst>
                              <p:cond delay="0"/>
                            </p:stCondLst>
                            <p:childTnLst>
                              <p:par>
                                <p:cTn id="61" presetID="27" presetClass="entr" presetSubtype="0" fill="hold" nodeType="clickEffect">
                                  <p:stCondLst>
                                    <p:cond delay="0"/>
                                  </p:stCondLst>
                                  <p:iterate type="lt">
                                    <p:tmPct val="50000"/>
                                  </p:iterate>
                                  <p:childTnLst>
                                    <p:set>
                                      <p:cBhvr>
                                        <p:cTn id="62"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63"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4"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65" dur="80"/>
                                        <p:tgtEl>
                                          <p:spTgt spid="4">
                                            <p:txEl>
                                              <p:pRg st="0" end="0"/>
                                            </p:txEl>
                                          </p:spTgt>
                                        </p:tgtEl>
                                        <p:attrNameLst>
                                          <p:attrName>fill.type</p:attrName>
                                        </p:attrNameLst>
                                      </p:cBhvr>
                                      <p:to>
                                        <p:strVal val="solid"/>
                                      </p:to>
                                    </p:set>
                                  </p:childTnLst>
                                </p:cTn>
                              </p:par>
                            </p:childTnLst>
                          </p:cTn>
                        </p:par>
                      </p:childTnLst>
                    </p:cTn>
                  </p:par>
                  <p:par>
                    <p:cTn id="66" fill="hold">
                      <p:stCondLst>
                        <p:cond delay="indefinite"/>
                      </p:stCondLst>
                      <p:childTnLst>
                        <p:par>
                          <p:cTn id="67" fill="hold">
                            <p:stCondLst>
                              <p:cond delay="0"/>
                            </p:stCondLst>
                            <p:childTnLst>
                              <p:par>
                                <p:cTn id="68" presetID="27" presetClass="entr" presetSubtype="0" fill="hold" nodeType="clickEffect">
                                  <p:stCondLst>
                                    <p:cond delay="0"/>
                                  </p:stCondLst>
                                  <p:iterate type="lt">
                                    <p:tmPct val="50000"/>
                                  </p:iterate>
                                  <p:childTnLst>
                                    <p:set>
                                      <p:cBhvr>
                                        <p:cTn id="69" dur="1" fill="hold">
                                          <p:stCondLst>
                                            <p:cond delay="0"/>
                                          </p:stCondLst>
                                        </p:cTn>
                                        <p:tgtEl>
                                          <p:spTgt spid="4">
                                            <p:txEl>
                                              <p:pRg st="1" end="1"/>
                                            </p:txEl>
                                          </p:spTgt>
                                        </p:tgtEl>
                                        <p:attrNameLst>
                                          <p:attrName>style.visibility</p:attrName>
                                        </p:attrNameLst>
                                      </p:cBhvr>
                                      <p:to>
                                        <p:strVal val="visible"/>
                                      </p:to>
                                    </p:set>
                                    <p:anim calcmode="discrete" valueType="clr">
                                      <p:cBhvr override="childStyle">
                                        <p:cTn id="70" dur="80"/>
                                        <p:tgtEl>
                                          <p:spTgt spid="4">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4">
                                            <p:txEl>
                                              <p:pRg st="1" end="1"/>
                                            </p:txEl>
                                          </p:spTgt>
                                        </p:tgtEl>
                                        <p:attrNameLst>
                                          <p:attrName>fillcolor</p:attrName>
                                        </p:attrNameLst>
                                      </p:cBhvr>
                                      <p:tavLst>
                                        <p:tav tm="0">
                                          <p:val>
                                            <p:clrVal>
                                              <a:schemeClr val="accent2"/>
                                            </p:clrVal>
                                          </p:val>
                                        </p:tav>
                                        <p:tav tm="50000">
                                          <p:val>
                                            <p:clrVal>
                                              <a:schemeClr val="hlink"/>
                                            </p:clrVal>
                                          </p:val>
                                        </p:tav>
                                      </p:tavLst>
                                    </p:anim>
                                    <p:set>
                                      <p:cBhvr>
                                        <p:cTn id="72" dur="80"/>
                                        <p:tgtEl>
                                          <p:spTgt spid="4">
                                            <p:txEl>
                                              <p:pRg st="1" end="1"/>
                                            </p:txEl>
                                          </p:spTgt>
                                        </p:tgtEl>
                                        <p:attrNameLst>
                                          <p:attrName>fill.type</p:attrName>
                                        </p:attrNameLst>
                                      </p:cBhvr>
                                      <p:to>
                                        <p:strVal val="solid"/>
                                      </p:to>
                                    </p:set>
                                  </p:childTnLst>
                                </p:cTn>
                              </p:par>
                            </p:childTnLst>
                          </p:cTn>
                        </p:par>
                      </p:childTnLst>
                    </p:cTn>
                  </p:par>
                  <p:par>
                    <p:cTn id="73" fill="hold">
                      <p:stCondLst>
                        <p:cond delay="indefinite"/>
                      </p:stCondLst>
                      <p:childTnLst>
                        <p:par>
                          <p:cTn id="74" fill="hold">
                            <p:stCondLst>
                              <p:cond delay="0"/>
                            </p:stCondLst>
                            <p:childTnLst>
                              <p:par>
                                <p:cTn id="75" presetID="27" presetClass="entr" presetSubtype="0" fill="hold" nodeType="clickEffect">
                                  <p:stCondLst>
                                    <p:cond delay="0"/>
                                  </p:stCondLst>
                                  <p:iterate type="lt">
                                    <p:tmPct val="50000"/>
                                  </p:iterate>
                                  <p:childTnLst>
                                    <p:set>
                                      <p:cBhvr>
                                        <p:cTn id="76" dur="1" fill="hold">
                                          <p:stCondLst>
                                            <p:cond delay="0"/>
                                          </p:stCondLst>
                                        </p:cTn>
                                        <p:tgtEl>
                                          <p:spTgt spid="4">
                                            <p:txEl>
                                              <p:pRg st="2" end="2"/>
                                            </p:txEl>
                                          </p:spTgt>
                                        </p:tgtEl>
                                        <p:attrNameLst>
                                          <p:attrName>style.visibility</p:attrName>
                                        </p:attrNameLst>
                                      </p:cBhvr>
                                      <p:to>
                                        <p:strVal val="visible"/>
                                      </p:to>
                                    </p:set>
                                    <p:anim calcmode="discrete" valueType="clr">
                                      <p:cBhvr override="childStyle">
                                        <p:cTn id="77" dur="80"/>
                                        <p:tgtEl>
                                          <p:spTgt spid="4">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8" dur="80"/>
                                        <p:tgtEl>
                                          <p:spTgt spid="4">
                                            <p:txEl>
                                              <p:pRg st="2" end="2"/>
                                            </p:txEl>
                                          </p:spTgt>
                                        </p:tgtEl>
                                        <p:attrNameLst>
                                          <p:attrName>fillcolor</p:attrName>
                                        </p:attrNameLst>
                                      </p:cBhvr>
                                      <p:tavLst>
                                        <p:tav tm="0">
                                          <p:val>
                                            <p:clrVal>
                                              <a:schemeClr val="accent2"/>
                                            </p:clrVal>
                                          </p:val>
                                        </p:tav>
                                        <p:tav tm="50000">
                                          <p:val>
                                            <p:clrVal>
                                              <a:schemeClr val="hlink"/>
                                            </p:clrVal>
                                          </p:val>
                                        </p:tav>
                                      </p:tavLst>
                                    </p:anim>
                                    <p:set>
                                      <p:cBhvr>
                                        <p:cTn id="79" dur="80"/>
                                        <p:tgtEl>
                                          <p:spTgt spid="4">
                                            <p:txEl>
                                              <p:pRg st="2" end="2"/>
                                            </p:txEl>
                                          </p:spTgt>
                                        </p:tgtEl>
                                        <p:attrNameLst>
                                          <p:attrName>fill.type</p:attrName>
                                        </p:attrNameLst>
                                      </p:cBhvr>
                                      <p:to>
                                        <p:strVal val="solid"/>
                                      </p:to>
                                    </p:set>
                                  </p:childTnLst>
                                </p:cTn>
                              </p:par>
                            </p:childTnLst>
                          </p:cTn>
                        </p:par>
                      </p:childTnLst>
                    </p:cTn>
                  </p:par>
                  <p:par>
                    <p:cTn id="80" fill="hold">
                      <p:stCondLst>
                        <p:cond delay="indefinite"/>
                      </p:stCondLst>
                      <p:childTnLst>
                        <p:par>
                          <p:cTn id="81" fill="hold">
                            <p:stCondLst>
                              <p:cond delay="0"/>
                            </p:stCondLst>
                            <p:childTnLst>
                              <p:par>
                                <p:cTn id="82" presetID="27" presetClass="entr" presetSubtype="0" fill="hold" nodeType="clickEffect">
                                  <p:stCondLst>
                                    <p:cond delay="0"/>
                                  </p:stCondLst>
                                  <p:iterate type="lt">
                                    <p:tmPct val="50000"/>
                                  </p:iterate>
                                  <p:childTnLst>
                                    <p:set>
                                      <p:cBhvr>
                                        <p:cTn id="83" dur="1" fill="hold">
                                          <p:stCondLst>
                                            <p:cond delay="0"/>
                                          </p:stCondLst>
                                        </p:cTn>
                                        <p:tgtEl>
                                          <p:spTgt spid="4">
                                            <p:txEl>
                                              <p:pRg st="3" end="3"/>
                                            </p:txEl>
                                          </p:spTgt>
                                        </p:tgtEl>
                                        <p:attrNameLst>
                                          <p:attrName>style.visibility</p:attrName>
                                        </p:attrNameLst>
                                      </p:cBhvr>
                                      <p:to>
                                        <p:strVal val="visible"/>
                                      </p:to>
                                    </p:set>
                                    <p:anim calcmode="discrete" valueType="clr">
                                      <p:cBhvr override="childStyle">
                                        <p:cTn id="84" dur="80"/>
                                        <p:tgtEl>
                                          <p:spTgt spid="4">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5" dur="80"/>
                                        <p:tgtEl>
                                          <p:spTgt spid="4">
                                            <p:txEl>
                                              <p:pRg st="3" end="3"/>
                                            </p:txEl>
                                          </p:spTgt>
                                        </p:tgtEl>
                                        <p:attrNameLst>
                                          <p:attrName>fillcolor</p:attrName>
                                        </p:attrNameLst>
                                      </p:cBhvr>
                                      <p:tavLst>
                                        <p:tav tm="0">
                                          <p:val>
                                            <p:clrVal>
                                              <a:schemeClr val="accent2"/>
                                            </p:clrVal>
                                          </p:val>
                                        </p:tav>
                                        <p:tav tm="50000">
                                          <p:val>
                                            <p:clrVal>
                                              <a:schemeClr val="hlink"/>
                                            </p:clrVal>
                                          </p:val>
                                        </p:tav>
                                      </p:tavLst>
                                    </p:anim>
                                    <p:set>
                                      <p:cBhvr>
                                        <p:cTn id="86" dur="80"/>
                                        <p:tgtEl>
                                          <p:spTgt spid="4">
                                            <p:txEl>
                                              <p:pRg st="3" end="3"/>
                                            </p:txEl>
                                          </p:spTgt>
                                        </p:tgtEl>
                                        <p:attrNameLst>
                                          <p:attrName>fill.type</p:attrName>
                                        </p:attrNameLst>
                                      </p:cBhvr>
                                      <p:to>
                                        <p:strVal val="solid"/>
                                      </p:to>
                                    </p:set>
                                  </p:childTnLst>
                                </p:cTn>
                              </p:par>
                            </p:childTnLst>
                          </p:cTn>
                        </p:par>
                      </p:childTnLst>
                    </p:cTn>
                  </p:par>
                  <p:par>
                    <p:cTn id="87" fill="hold">
                      <p:stCondLst>
                        <p:cond delay="indefinite"/>
                      </p:stCondLst>
                      <p:childTnLst>
                        <p:par>
                          <p:cTn id="88" fill="hold">
                            <p:stCondLst>
                              <p:cond delay="0"/>
                            </p:stCondLst>
                            <p:childTnLst>
                              <p:par>
                                <p:cTn id="89" presetID="27" presetClass="entr" presetSubtype="0" fill="hold" nodeType="clickEffect">
                                  <p:stCondLst>
                                    <p:cond delay="0"/>
                                  </p:stCondLst>
                                  <p:iterate type="lt">
                                    <p:tmPct val="50000"/>
                                  </p:iterate>
                                  <p:childTnLst>
                                    <p:set>
                                      <p:cBhvr>
                                        <p:cTn id="90" dur="1" fill="hold">
                                          <p:stCondLst>
                                            <p:cond delay="0"/>
                                          </p:stCondLst>
                                        </p:cTn>
                                        <p:tgtEl>
                                          <p:spTgt spid="4">
                                            <p:txEl>
                                              <p:pRg st="4" end="4"/>
                                            </p:txEl>
                                          </p:spTgt>
                                        </p:tgtEl>
                                        <p:attrNameLst>
                                          <p:attrName>style.visibility</p:attrName>
                                        </p:attrNameLst>
                                      </p:cBhvr>
                                      <p:to>
                                        <p:strVal val="visible"/>
                                      </p:to>
                                    </p:set>
                                    <p:anim calcmode="discrete" valueType="clr">
                                      <p:cBhvr override="childStyle">
                                        <p:cTn id="91" dur="80"/>
                                        <p:tgtEl>
                                          <p:spTgt spid="4">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92" dur="80"/>
                                        <p:tgtEl>
                                          <p:spTgt spid="4">
                                            <p:txEl>
                                              <p:pRg st="4" end="4"/>
                                            </p:txEl>
                                          </p:spTgt>
                                        </p:tgtEl>
                                        <p:attrNameLst>
                                          <p:attrName>fillcolor</p:attrName>
                                        </p:attrNameLst>
                                      </p:cBhvr>
                                      <p:tavLst>
                                        <p:tav tm="0">
                                          <p:val>
                                            <p:clrVal>
                                              <a:schemeClr val="accent2"/>
                                            </p:clrVal>
                                          </p:val>
                                        </p:tav>
                                        <p:tav tm="50000">
                                          <p:val>
                                            <p:clrVal>
                                              <a:schemeClr val="hlink"/>
                                            </p:clrVal>
                                          </p:val>
                                        </p:tav>
                                      </p:tavLst>
                                    </p:anim>
                                    <p:set>
                                      <p:cBhvr>
                                        <p:cTn id="93" dur="80"/>
                                        <p:tgtEl>
                                          <p:spTgt spid="4">
                                            <p:txEl>
                                              <p:pRg st="4" end="4"/>
                                            </p:txEl>
                                          </p:spTgt>
                                        </p:tgtEl>
                                        <p:attrNameLst>
                                          <p:attrName>fill.type</p:attrName>
                                        </p:attrNameLst>
                                      </p:cBhvr>
                                      <p:to>
                                        <p:strVal val="solid"/>
                                      </p:to>
                                    </p:set>
                                  </p:childTnLst>
                                </p:cTn>
                              </p:par>
                            </p:childTnLst>
                          </p:cTn>
                        </p:par>
                      </p:childTnLst>
                    </p:cTn>
                  </p:par>
                  <p:par>
                    <p:cTn id="94" fill="hold">
                      <p:stCondLst>
                        <p:cond delay="indefinite"/>
                      </p:stCondLst>
                      <p:childTnLst>
                        <p:par>
                          <p:cTn id="95" fill="hold">
                            <p:stCondLst>
                              <p:cond delay="0"/>
                            </p:stCondLst>
                            <p:childTnLst>
                              <p:par>
                                <p:cTn id="96" presetID="27" presetClass="entr" presetSubtype="0" fill="hold" nodeType="clickEffect">
                                  <p:stCondLst>
                                    <p:cond delay="0"/>
                                  </p:stCondLst>
                                  <p:iterate type="lt">
                                    <p:tmPct val="50000"/>
                                  </p:iterate>
                                  <p:childTnLst>
                                    <p:set>
                                      <p:cBhvr>
                                        <p:cTn id="97" dur="1" fill="hold">
                                          <p:stCondLst>
                                            <p:cond delay="0"/>
                                          </p:stCondLst>
                                        </p:cTn>
                                        <p:tgtEl>
                                          <p:spTgt spid="4">
                                            <p:txEl>
                                              <p:pRg st="5" end="5"/>
                                            </p:txEl>
                                          </p:spTgt>
                                        </p:tgtEl>
                                        <p:attrNameLst>
                                          <p:attrName>style.visibility</p:attrName>
                                        </p:attrNameLst>
                                      </p:cBhvr>
                                      <p:to>
                                        <p:strVal val="visible"/>
                                      </p:to>
                                    </p:set>
                                    <p:anim calcmode="discrete" valueType="clr">
                                      <p:cBhvr override="childStyle">
                                        <p:cTn id="98" dur="80"/>
                                        <p:tgtEl>
                                          <p:spTgt spid="4">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99" dur="80"/>
                                        <p:tgtEl>
                                          <p:spTgt spid="4">
                                            <p:txEl>
                                              <p:pRg st="5" end="5"/>
                                            </p:txEl>
                                          </p:spTgt>
                                        </p:tgtEl>
                                        <p:attrNameLst>
                                          <p:attrName>fillcolor</p:attrName>
                                        </p:attrNameLst>
                                      </p:cBhvr>
                                      <p:tavLst>
                                        <p:tav tm="0">
                                          <p:val>
                                            <p:clrVal>
                                              <a:schemeClr val="accent2"/>
                                            </p:clrVal>
                                          </p:val>
                                        </p:tav>
                                        <p:tav tm="50000">
                                          <p:val>
                                            <p:clrVal>
                                              <a:schemeClr val="hlink"/>
                                            </p:clrVal>
                                          </p:val>
                                        </p:tav>
                                      </p:tavLst>
                                    </p:anim>
                                    <p:set>
                                      <p:cBhvr>
                                        <p:cTn id="100" dur="80"/>
                                        <p:tgtEl>
                                          <p:spTgt spid="4">
                                            <p:txEl>
                                              <p:pRg st="5" end="5"/>
                                            </p:txEl>
                                          </p:spTgt>
                                        </p:tgtEl>
                                        <p:attrNameLst>
                                          <p:attrName>fill.type</p:attrName>
                                        </p:attrNameLst>
                                      </p:cBhvr>
                                      <p:to>
                                        <p:strVal val="solid"/>
                                      </p:to>
                                    </p:set>
                                  </p:childTnLst>
                                </p:cTn>
                              </p:par>
                            </p:childTnLst>
                          </p:cTn>
                        </p:par>
                      </p:childTnLst>
                    </p:cTn>
                  </p:par>
                  <p:par>
                    <p:cTn id="101" fill="hold">
                      <p:stCondLst>
                        <p:cond delay="indefinite"/>
                      </p:stCondLst>
                      <p:childTnLst>
                        <p:par>
                          <p:cTn id="102" fill="hold">
                            <p:stCondLst>
                              <p:cond delay="0"/>
                            </p:stCondLst>
                            <p:childTnLst>
                              <p:par>
                                <p:cTn id="103" presetID="27" presetClass="entr" presetSubtype="0" fill="hold" nodeType="clickEffect">
                                  <p:stCondLst>
                                    <p:cond delay="0"/>
                                  </p:stCondLst>
                                  <p:iterate type="lt">
                                    <p:tmPct val="50000"/>
                                  </p:iterate>
                                  <p:childTnLst>
                                    <p:set>
                                      <p:cBhvr>
                                        <p:cTn id="104" dur="1" fill="hold">
                                          <p:stCondLst>
                                            <p:cond delay="0"/>
                                          </p:stCondLst>
                                        </p:cTn>
                                        <p:tgtEl>
                                          <p:spTgt spid="4">
                                            <p:txEl>
                                              <p:pRg st="6" end="6"/>
                                            </p:txEl>
                                          </p:spTgt>
                                        </p:tgtEl>
                                        <p:attrNameLst>
                                          <p:attrName>style.visibility</p:attrName>
                                        </p:attrNameLst>
                                      </p:cBhvr>
                                      <p:to>
                                        <p:strVal val="visible"/>
                                      </p:to>
                                    </p:set>
                                    <p:anim calcmode="discrete" valueType="clr">
                                      <p:cBhvr override="childStyle">
                                        <p:cTn id="105" dur="80"/>
                                        <p:tgtEl>
                                          <p:spTgt spid="4">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06" dur="80"/>
                                        <p:tgtEl>
                                          <p:spTgt spid="4">
                                            <p:txEl>
                                              <p:pRg st="6" end="6"/>
                                            </p:txEl>
                                          </p:spTgt>
                                        </p:tgtEl>
                                        <p:attrNameLst>
                                          <p:attrName>fillcolor</p:attrName>
                                        </p:attrNameLst>
                                      </p:cBhvr>
                                      <p:tavLst>
                                        <p:tav tm="0">
                                          <p:val>
                                            <p:clrVal>
                                              <a:schemeClr val="accent2"/>
                                            </p:clrVal>
                                          </p:val>
                                        </p:tav>
                                        <p:tav tm="50000">
                                          <p:val>
                                            <p:clrVal>
                                              <a:schemeClr val="hlink"/>
                                            </p:clrVal>
                                          </p:val>
                                        </p:tav>
                                      </p:tavLst>
                                    </p:anim>
                                    <p:set>
                                      <p:cBhvr>
                                        <p:cTn id="107" dur="80"/>
                                        <p:tgtEl>
                                          <p:spTgt spid="4">
                                            <p:txEl>
                                              <p:pRg st="6" end="6"/>
                                            </p:txEl>
                                          </p:spTgt>
                                        </p:tgtEl>
                                        <p:attrNameLst>
                                          <p:attrName>fill.type</p:attrName>
                                        </p:attrNameLst>
                                      </p:cBhvr>
                                      <p:to>
                                        <p:strVal val="solid"/>
                                      </p:to>
                                    </p:set>
                                  </p:childTnLst>
                                </p:cTn>
                              </p:par>
                            </p:childTnLst>
                          </p:cTn>
                        </p:par>
                      </p:childTnLst>
                    </p:cTn>
                  </p:par>
                  <p:par>
                    <p:cTn id="108" fill="hold">
                      <p:stCondLst>
                        <p:cond delay="indefinite"/>
                      </p:stCondLst>
                      <p:childTnLst>
                        <p:par>
                          <p:cTn id="109" fill="hold">
                            <p:stCondLst>
                              <p:cond delay="0"/>
                            </p:stCondLst>
                            <p:childTnLst>
                              <p:par>
                                <p:cTn id="110" presetID="53" presetClass="entr" presetSubtype="0" fill="hold" nodeType="clickEffect">
                                  <p:stCondLst>
                                    <p:cond delay="0"/>
                                  </p:stCondLst>
                                  <p:childTnLst>
                                    <p:set>
                                      <p:cBhvr>
                                        <p:cTn id="111" dur="1" fill="hold">
                                          <p:stCondLst>
                                            <p:cond delay="0"/>
                                          </p:stCondLst>
                                        </p:cTn>
                                        <p:tgtEl>
                                          <p:spTgt spid="2"/>
                                        </p:tgtEl>
                                        <p:attrNameLst>
                                          <p:attrName>style.visibility</p:attrName>
                                        </p:attrNameLst>
                                      </p:cBhvr>
                                      <p:to>
                                        <p:strVal val="visible"/>
                                      </p:to>
                                    </p:set>
                                    <p:anim calcmode="lin" valueType="num">
                                      <p:cBhvr>
                                        <p:cTn id="112" dur="500" fill="hold"/>
                                        <p:tgtEl>
                                          <p:spTgt spid="2"/>
                                        </p:tgtEl>
                                        <p:attrNameLst>
                                          <p:attrName>ppt_w</p:attrName>
                                        </p:attrNameLst>
                                      </p:cBhvr>
                                      <p:tavLst>
                                        <p:tav tm="0">
                                          <p:val>
                                            <p:fltVal val="0"/>
                                          </p:val>
                                        </p:tav>
                                        <p:tav tm="100000">
                                          <p:val>
                                            <p:strVal val="#ppt_w"/>
                                          </p:val>
                                        </p:tav>
                                      </p:tavLst>
                                    </p:anim>
                                    <p:anim calcmode="lin" valueType="num">
                                      <p:cBhvr>
                                        <p:cTn id="113" dur="500" fill="hold"/>
                                        <p:tgtEl>
                                          <p:spTgt spid="2"/>
                                        </p:tgtEl>
                                        <p:attrNameLst>
                                          <p:attrName>ppt_h</p:attrName>
                                        </p:attrNameLst>
                                      </p:cBhvr>
                                      <p:tavLst>
                                        <p:tav tm="0">
                                          <p:val>
                                            <p:fltVal val="0"/>
                                          </p:val>
                                        </p:tav>
                                        <p:tav tm="100000">
                                          <p:val>
                                            <p:strVal val="#ppt_h"/>
                                          </p:val>
                                        </p:tav>
                                      </p:tavLst>
                                    </p:anim>
                                    <p:animEffect transition="in" filter="fade">
                                      <p:cBhvr>
                                        <p:cTn id="1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fontAlgn="auto">
              <a:spcAft>
                <a:spcPts val="0"/>
              </a:spcAft>
              <a:defRPr/>
            </a:pPr>
            <a:r>
              <a:rPr lang="ru-RU" dirty="0" smtClean="0">
                <a:solidFill>
                  <a:srgbClr val="FF9900"/>
                </a:solidFill>
                <a:latin typeface="Tahoma" pitchFamily="34" charset="0"/>
                <a:ea typeface="Tahoma" pitchFamily="34" charset="0"/>
                <a:cs typeface="Tahoma" pitchFamily="34" charset="0"/>
              </a:rPr>
              <a:t/>
            </a:r>
            <a:br>
              <a:rPr lang="ru-RU" dirty="0" smtClean="0">
                <a:solidFill>
                  <a:srgbClr val="FF9900"/>
                </a:solidFill>
                <a:latin typeface="Tahoma" pitchFamily="34" charset="0"/>
                <a:ea typeface="Tahoma" pitchFamily="34" charset="0"/>
                <a:cs typeface="Tahoma" pitchFamily="34" charset="0"/>
              </a:rPr>
            </a:br>
            <a:r>
              <a:rPr lang="en-US" dirty="0" smtClean="0">
                <a:solidFill>
                  <a:srgbClr val="FF9900"/>
                </a:solidFill>
                <a:latin typeface="Tahoma" pitchFamily="34" charset="0"/>
                <a:ea typeface="Tahoma" pitchFamily="34" charset="0"/>
                <a:cs typeface="Tahoma" pitchFamily="34" charset="0"/>
              </a:rPr>
              <a:t>What do you need </a:t>
            </a:r>
            <a:r>
              <a:rPr lang="ru-RU" dirty="0" smtClean="0">
                <a:solidFill>
                  <a:srgbClr val="FF9900"/>
                </a:solidFill>
                <a:latin typeface="Tahoma" pitchFamily="34" charset="0"/>
                <a:ea typeface="Tahoma" pitchFamily="34" charset="0"/>
                <a:cs typeface="Tahoma" pitchFamily="34" charset="0"/>
              </a:rPr>
              <a:t/>
            </a:r>
            <a:br>
              <a:rPr lang="ru-RU" dirty="0" smtClean="0">
                <a:solidFill>
                  <a:srgbClr val="FF9900"/>
                </a:solidFill>
                <a:latin typeface="Tahoma" pitchFamily="34" charset="0"/>
                <a:ea typeface="Tahoma" pitchFamily="34" charset="0"/>
                <a:cs typeface="Tahoma" pitchFamily="34" charset="0"/>
              </a:rPr>
            </a:br>
            <a:r>
              <a:rPr lang="en-US" dirty="0" smtClean="0">
                <a:solidFill>
                  <a:srgbClr val="FF9900"/>
                </a:solidFill>
                <a:latin typeface="Tahoma" pitchFamily="34" charset="0"/>
                <a:ea typeface="Tahoma" pitchFamily="34" charset="0"/>
                <a:cs typeface="Tahoma" pitchFamily="34" charset="0"/>
              </a:rPr>
              <a:t>to go abroad?</a:t>
            </a:r>
            <a:r>
              <a:rPr lang="ru-RU" dirty="0" smtClean="0">
                <a:latin typeface="Tahoma" pitchFamily="34" charset="0"/>
                <a:ea typeface="Tahoma" pitchFamily="34" charset="0"/>
                <a:cs typeface="Tahoma" pitchFamily="34" charset="0"/>
              </a:rPr>
              <a:t/>
            </a:r>
            <a:br>
              <a:rPr lang="ru-RU" dirty="0" smtClean="0">
                <a:latin typeface="Tahoma" pitchFamily="34" charset="0"/>
                <a:ea typeface="Tahoma" pitchFamily="34" charset="0"/>
                <a:cs typeface="Tahoma" pitchFamily="34" charset="0"/>
              </a:rPr>
            </a:br>
            <a:endParaRPr lang="ru-RU" dirty="0"/>
          </a:p>
        </p:txBody>
      </p:sp>
      <p:sp>
        <p:nvSpPr>
          <p:cNvPr id="3" name="Содержимое 2"/>
          <p:cNvSpPr>
            <a:spLocks noGrp="1"/>
          </p:cNvSpPr>
          <p:nvPr>
            <p:ph sz="half" idx="1"/>
          </p:nvPr>
        </p:nvSpPr>
        <p:spPr/>
        <p:txBody>
          <a:bodyPr/>
          <a:lstStyle/>
          <a:p>
            <a:pPr>
              <a:lnSpc>
                <a:spcPct val="90000"/>
              </a:lnSpc>
              <a:buFont typeface="Wingdings" pitchFamily="2" charset="2"/>
              <a:buChar char="§"/>
            </a:pPr>
            <a:r>
              <a:rPr lang="en-US" sz="3200" smtClean="0">
                <a:solidFill>
                  <a:schemeClr val="bg1"/>
                </a:solidFill>
                <a:latin typeface="Tahoma" pitchFamily="34" charset="0"/>
                <a:cs typeface="Tahoma" pitchFamily="34" charset="0"/>
              </a:rPr>
              <a:t>A passport</a:t>
            </a:r>
          </a:p>
          <a:p>
            <a:pPr>
              <a:lnSpc>
                <a:spcPct val="90000"/>
              </a:lnSpc>
              <a:buFont typeface="Wingdings" pitchFamily="2" charset="2"/>
              <a:buChar char="§"/>
            </a:pPr>
            <a:r>
              <a:rPr lang="en-US" sz="3200" smtClean="0">
                <a:solidFill>
                  <a:schemeClr val="bg1"/>
                </a:solidFill>
                <a:latin typeface="Tahoma" pitchFamily="34" charset="0"/>
                <a:cs typeface="Tahoma" pitchFamily="34" charset="0"/>
              </a:rPr>
              <a:t>A sleeping bag</a:t>
            </a:r>
          </a:p>
          <a:p>
            <a:pPr>
              <a:lnSpc>
                <a:spcPct val="90000"/>
              </a:lnSpc>
              <a:buFont typeface="Wingdings" pitchFamily="2" charset="2"/>
              <a:buChar char="§"/>
            </a:pPr>
            <a:r>
              <a:rPr lang="en-US" sz="3200" smtClean="0">
                <a:solidFill>
                  <a:schemeClr val="bg1"/>
                </a:solidFill>
                <a:latin typeface="Tahoma" pitchFamily="34" charset="0"/>
                <a:cs typeface="Tahoma" pitchFamily="34" charset="0"/>
              </a:rPr>
              <a:t>A ticket</a:t>
            </a:r>
          </a:p>
          <a:p>
            <a:pPr>
              <a:lnSpc>
                <a:spcPct val="90000"/>
              </a:lnSpc>
              <a:buFont typeface="Wingdings" pitchFamily="2" charset="2"/>
              <a:buChar char="§"/>
            </a:pPr>
            <a:r>
              <a:rPr lang="en-US" sz="3200" smtClean="0">
                <a:solidFill>
                  <a:schemeClr val="bg1"/>
                </a:solidFill>
                <a:latin typeface="Tahoma" pitchFamily="34" charset="0"/>
                <a:cs typeface="Tahoma" pitchFamily="34" charset="0"/>
              </a:rPr>
              <a:t>A visa</a:t>
            </a:r>
          </a:p>
          <a:p>
            <a:pPr>
              <a:lnSpc>
                <a:spcPct val="90000"/>
              </a:lnSpc>
              <a:buFont typeface="Wingdings" pitchFamily="2" charset="2"/>
              <a:buChar char="§"/>
            </a:pPr>
            <a:r>
              <a:rPr lang="en-US" sz="3200" smtClean="0">
                <a:solidFill>
                  <a:schemeClr val="bg1"/>
                </a:solidFill>
                <a:latin typeface="Tahoma" pitchFamily="34" charset="0"/>
                <a:cs typeface="Tahoma" pitchFamily="34" charset="0"/>
              </a:rPr>
              <a:t>A map</a:t>
            </a:r>
          </a:p>
          <a:p>
            <a:pPr>
              <a:lnSpc>
                <a:spcPct val="90000"/>
              </a:lnSpc>
              <a:buFont typeface="Wingdings" pitchFamily="2" charset="2"/>
              <a:buChar char="§"/>
            </a:pPr>
            <a:endParaRPr lang="en-US" sz="3200" smtClean="0">
              <a:solidFill>
                <a:schemeClr val="bg1"/>
              </a:solidFill>
              <a:latin typeface="Tahoma" pitchFamily="34" charset="0"/>
              <a:cs typeface="Tahoma" pitchFamily="34" charset="0"/>
            </a:endParaRPr>
          </a:p>
          <a:p>
            <a:pPr>
              <a:lnSpc>
                <a:spcPct val="90000"/>
              </a:lnSpc>
              <a:buFont typeface="Arial" charset="0"/>
              <a:buNone/>
            </a:pPr>
            <a:r>
              <a:rPr lang="en-US" sz="3200" b="1" smtClean="0">
                <a:solidFill>
                  <a:srgbClr val="FFC000"/>
                </a:solidFill>
                <a:latin typeface="Tahoma" pitchFamily="34" charset="0"/>
                <a:cs typeface="Tahoma" pitchFamily="34" charset="0"/>
              </a:rPr>
              <a:t>I’ll need </a:t>
            </a:r>
            <a:r>
              <a:rPr lang="ru-RU" sz="3200" b="1" smtClean="0">
                <a:solidFill>
                  <a:srgbClr val="FFC000"/>
                </a:solidFill>
                <a:latin typeface="Tahoma" pitchFamily="34" charset="0"/>
                <a:cs typeface="Tahoma" pitchFamily="34" charset="0"/>
              </a:rPr>
              <a:t> </a:t>
            </a:r>
            <a:r>
              <a:rPr lang="en-US" sz="3200" b="1" smtClean="0">
                <a:solidFill>
                  <a:srgbClr val="FFC000"/>
                </a:solidFill>
                <a:latin typeface="Tahoma" pitchFamily="34" charset="0"/>
                <a:cs typeface="Tahoma" pitchFamily="34" charset="0"/>
              </a:rPr>
              <a:t>………</a:t>
            </a:r>
            <a:endParaRPr lang="ru-RU" sz="3200" b="1" smtClean="0">
              <a:solidFill>
                <a:srgbClr val="FFC000"/>
              </a:solidFill>
              <a:latin typeface="Tahoma" pitchFamily="34" charset="0"/>
              <a:cs typeface="Tahoma" pitchFamily="34" charset="0"/>
            </a:endParaRPr>
          </a:p>
          <a:p>
            <a:endParaRPr lang="ru-RU" smtClean="0"/>
          </a:p>
        </p:txBody>
      </p:sp>
      <p:sp>
        <p:nvSpPr>
          <p:cNvPr id="4" name="Содержимое 3"/>
          <p:cNvSpPr>
            <a:spLocks noGrp="1"/>
          </p:cNvSpPr>
          <p:nvPr>
            <p:ph sz="half" idx="2"/>
          </p:nvPr>
        </p:nvSpPr>
        <p:spPr/>
        <p:txBody>
          <a:bodyPr/>
          <a:lstStyle/>
          <a:p>
            <a:pPr>
              <a:lnSpc>
                <a:spcPct val="90000"/>
              </a:lnSpc>
              <a:buFont typeface="Wingdings" pitchFamily="2" charset="2"/>
              <a:buChar char="§"/>
            </a:pPr>
            <a:r>
              <a:rPr lang="en-US" sz="3200" smtClean="0">
                <a:solidFill>
                  <a:schemeClr val="bg1"/>
                </a:solidFill>
                <a:latin typeface="Tahoma" pitchFamily="34" charset="0"/>
                <a:cs typeface="Tahoma" pitchFamily="34" charset="0"/>
              </a:rPr>
              <a:t>A travel guide</a:t>
            </a:r>
          </a:p>
          <a:p>
            <a:pPr>
              <a:lnSpc>
                <a:spcPct val="90000"/>
              </a:lnSpc>
              <a:buFont typeface="Wingdings" pitchFamily="2" charset="2"/>
              <a:buChar char="§"/>
            </a:pPr>
            <a:r>
              <a:rPr lang="en-US" sz="3200" smtClean="0">
                <a:solidFill>
                  <a:schemeClr val="bg1"/>
                </a:solidFill>
                <a:latin typeface="Tahoma" pitchFamily="34" charset="0"/>
                <a:cs typeface="Tahoma" pitchFamily="34" charset="0"/>
              </a:rPr>
              <a:t>A health insurance</a:t>
            </a:r>
          </a:p>
          <a:p>
            <a:pPr>
              <a:lnSpc>
                <a:spcPct val="90000"/>
              </a:lnSpc>
              <a:buFont typeface="Wingdings" pitchFamily="2" charset="2"/>
              <a:buChar char="§"/>
            </a:pPr>
            <a:r>
              <a:rPr lang="en-US" sz="3200" smtClean="0">
                <a:solidFill>
                  <a:schemeClr val="bg1"/>
                </a:solidFill>
                <a:latin typeface="Tahoma" pitchFamily="34" charset="0"/>
                <a:cs typeface="Tahoma" pitchFamily="34" charset="0"/>
              </a:rPr>
              <a:t>A camera</a:t>
            </a:r>
          </a:p>
          <a:p>
            <a:pPr>
              <a:lnSpc>
                <a:spcPct val="90000"/>
              </a:lnSpc>
              <a:buFont typeface="Wingdings" pitchFamily="2" charset="2"/>
              <a:buChar char="§"/>
            </a:pPr>
            <a:r>
              <a:rPr lang="en-US" sz="3200" smtClean="0">
                <a:solidFill>
                  <a:schemeClr val="bg1"/>
                </a:solidFill>
                <a:latin typeface="Tahoma" pitchFamily="34" charset="0"/>
                <a:cs typeface="Tahoma" pitchFamily="34" charset="0"/>
              </a:rPr>
              <a:t>A first aid kit</a:t>
            </a:r>
          </a:p>
          <a:p>
            <a:pPr>
              <a:lnSpc>
                <a:spcPct val="90000"/>
              </a:lnSpc>
              <a:buFont typeface="Wingdings" pitchFamily="2" charset="2"/>
              <a:buChar char="§"/>
            </a:pPr>
            <a:r>
              <a:rPr lang="en-US" sz="3200" smtClean="0">
                <a:solidFill>
                  <a:schemeClr val="bg1"/>
                </a:solidFill>
                <a:latin typeface="Tahoma" pitchFamily="34" charset="0"/>
                <a:cs typeface="Tahoma" pitchFamily="34" charset="0"/>
              </a:rPr>
              <a:t>A money belt</a:t>
            </a:r>
            <a:endParaRPr lang="ru-RU" sz="3200" smtClean="0">
              <a:solidFill>
                <a:schemeClr val="bg1"/>
              </a:solidFill>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1"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1" end="1"/>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8"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0" dur="80"/>
                                        <p:tgtEl>
                                          <p:spTgt spid="3">
                                            <p:txEl>
                                              <p:pRg st="2" end="2"/>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35"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7" dur="80"/>
                                        <p:tgtEl>
                                          <p:spTgt spid="3">
                                            <p:txEl>
                                              <p:pRg st="3" end="3"/>
                                            </p:txEl>
                                          </p:spTgt>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nodeType="clickEffect">
                                  <p:stCondLst>
                                    <p:cond delay="0"/>
                                  </p:stCondLst>
                                  <p:iterate type="lt">
                                    <p:tmPct val="50000"/>
                                  </p:iterate>
                                  <p:childTnLst>
                                    <p:set>
                                      <p:cBhvr>
                                        <p:cTn id="41"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42"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44" dur="80"/>
                                        <p:tgtEl>
                                          <p:spTgt spid="3">
                                            <p:txEl>
                                              <p:pRg st="4" end="4"/>
                                            </p:txEl>
                                          </p:spTgt>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nodeType="clickEffect">
                                  <p:stCondLst>
                                    <p:cond delay="0"/>
                                  </p:stCondLst>
                                  <p:iterate type="lt">
                                    <p:tmPct val="50000"/>
                                  </p:iterate>
                                  <p:childTnLst>
                                    <p:set>
                                      <p:cBhvr>
                                        <p:cTn id="48" dur="1" fill="hold">
                                          <p:stCondLst>
                                            <p:cond delay="0"/>
                                          </p:stCondLst>
                                        </p:cTn>
                                        <p:tgtEl>
                                          <p:spTgt spid="4">
                                            <p:txEl>
                                              <p:pRg st="0" end="0"/>
                                            </p:txEl>
                                          </p:spTgt>
                                        </p:tgtEl>
                                        <p:attrNameLst>
                                          <p:attrName>style.visibility</p:attrName>
                                        </p:attrNameLst>
                                      </p:cBhvr>
                                      <p:to>
                                        <p:strVal val="visible"/>
                                      </p:to>
                                    </p:set>
                                    <p:anim calcmode="discrete" valueType="clr">
                                      <p:cBhvr override="childStyle">
                                        <p:cTn id="49" dur="80"/>
                                        <p:tgtEl>
                                          <p:spTgt spid="4">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4">
                                            <p:txEl>
                                              <p:pRg st="0" end="0"/>
                                            </p:txEl>
                                          </p:spTgt>
                                        </p:tgtEl>
                                        <p:attrNameLst>
                                          <p:attrName>fillcolor</p:attrName>
                                        </p:attrNameLst>
                                      </p:cBhvr>
                                      <p:tavLst>
                                        <p:tav tm="0">
                                          <p:val>
                                            <p:clrVal>
                                              <a:schemeClr val="accent2"/>
                                            </p:clrVal>
                                          </p:val>
                                        </p:tav>
                                        <p:tav tm="50000">
                                          <p:val>
                                            <p:clrVal>
                                              <a:schemeClr val="hlink"/>
                                            </p:clrVal>
                                          </p:val>
                                        </p:tav>
                                      </p:tavLst>
                                    </p:anim>
                                    <p:set>
                                      <p:cBhvr>
                                        <p:cTn id="51" dur="80"/>
                                        <p:tgtEl>
                                          <p:spTgt spid="4">
                                            <p:txEl>
                                              <p:pRg st="0" end="0"/>
                                            </p:txEl>
                                          </p:spTgt>
                                        </p:tgtEl>
                                        <p:attrNameLst>
                                          <p:attrName>fill.type</p:attrName>
                                        </p:attrNameLst>
                                      </p:cBhvr>
                                      <p:to>
                                        <p:strVal val="solid"/>
                                      </p:to>
                                    </p:set>
                                  </p:childTnLst>
                                </p:cTn>
                              </p:par>
                            </p:childTnLst>
                          </p:cTn>
                        </p:par>
                      </p:childTnLst>
                    </p:cTn>
                  </p:par>
                  <p:par>
                    <p:cTn id="52" fill="hold">
                      <p:stCondLst>
                        <p:cond delay="indefinite"/>
                      </p:stCondLst>
                      <p:childTnLst>
                        <p:par>
                          <p:cTn id="53" fill="hold">
                            <p:stCondLst>
                              <p:cond delay="0"/>
                            </p:stCondLst>
                            <p:childTnLst>
                              <p:par>
                                <p:cTn id="54" presetID="27" presetClass="entr" presetSubtype="0" fill="hold" nodeType="clickEffect">
                                  <p:stCondLst>
                                    <p:cond delay="0"/>
                                  </p:stCondLst>
                                  <p:iterate type="lt">
                                    <p:tmPct val="50000"/>
                                  </p:iterate>
                                  <p:childTnLst>
                                    <p:set>
                                      <p:cBhvr>
                                        <p:cTn id="55" dur="1" fill="hold">
                                          <p:stCondLst>
                                            <p:cond delay="0"/>
                                          </p:stCondLst>
                                        </p:cTn>
                                        <p:tgtEl>
                                          <p:spTgt spid="4">
                                            <p:txEl>
                                              <p:pRg st="1" end="1"/>
                                            </p:txEl>
                                          </p:spTgt>
                                        </p:tgtEl>
                                        <p:attrNameLst>
                                          <p:attrName>style.visibility</p:attrName>
                                        </p:attrNameLst>
                                      </p:cBhvr>
                                      <p:to>
                                        <p:strVal val="visible"/>
                                      </p:to>
                                    </p:set>
                                    <p:anim calcmode="discrete" valueType="clr">
                                      <p:cBhvr override="childStyle">
                                        <p:cTn id="56" dur="80"/>
                                        <p:tgtEl>
                                          <p:spTgt spid="4">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7" dur="80"/>
                                        <p:tgtEl>
                                          <p:spTgt spid="4">
                                            <p:txEl>
                                              <p:pRg st="1" end="1"/>
                                            </p:txEl>
                                          </p:spTgt>
                                        </p:tgtEl>
                                        <p:attrNameLst>
                                          <p:attrName>fillcolor</p:attrName>
                                        </p:attrNameLst>
                                      </p:cBhvr>
                                      <p:tavLst>
                                        <p:tav tm="0">
                                          <p:val>
                                            <p:clrVal>
                                              <a:schemeClr val="accent2"/>
                                            </p:clrVal>
                                          </p:val>
                                        </p:tav>
                                        <p:tav tm="50000">
                                          <p:val>
                                            <p:clrVal>
                                              <a:schemeClr val="hlink"/>
                                            </p:clrVal>
                                          </p:val>
                                        </p:tav>
                                      </p:tavLst>
                                    </p:anim>
                                    <p:set>
                                      <p:cBhvr>
                                        <p:cTn id="58" dur="80"/>
                                        <p:tgtEl>
                                          <p:spTgt spid="4">
                                            <p:txEl>
                                              <p:pRg st="1" end="1"/>
                                            </p:txEl>
                                          </p:spTgt>
                                        </p:tgtEl>
                                        <p:attrNameLst>
                                          <p:attrName>fill.type</p:attrName>
                                        </p:attrNameLst>
                                      </p:cBhvr>
                                      <p:to>
                                        <p:strVal val="solid"/>
                                      </p:to>
                                    </p:set>
                                  </p:childTnLst>
                                </p:cTn>
                              </p:par>
                            </p:childTnLst>
                          </p:cTn>
                        </p:par>
                      </p:childTnLst>
                    </p:cTn>
                  </p:par>
                  <p:par>
                    <p:cTn id="59" fill="hold">
                      <p:stCondLst>
                        <p:cond delay="indefinite"/>
                      </p:stCondLst>
                      <p:childTnLst>
                        <p:par>
                          <p:cTn id="60" fill="hold">
                            <p:stCondLst>
                              <p:cond delay="0"/>
                            </p:stCondLst>
                            <p:childTnLst>
                              <p:par>
                                <p:cTn id="61" presetID="27" presetClass="entr" presetSubtype="0" fill="hold" nodeType="clickEffect">
                                  <p:stCondLst>
                                    <p:cond delay="0"/>
                                  </p:stCondLst>
                                  <p:iterate type="lt">
                                    <p:tmPct val="50000"/>
                                  </p:iterate>
                                  <p:childTnLst>
                                    <p:set>
                                      <p:cBhvr>
                                        <p:cTn id="62" dur="1" fill="hold">
                                          <p:stCondLst>
                                            <p:cond delay="0"/>
                                          </p:stCondLst>
                                        </p:cTn>
                                        <p:tgtEl>
                                          <p:spTgt spid="4">
                                            <p:txEl>
                                              <p:pRg st="2" end="2"/>
                                            </p:txEl>
                                          </p:spTgt>
                                        </p:tgtEl>
                                        <p:attrNameLst>
                                          <p:attrName>style.visibility</p:attrName>
                                        </p:attrNameLst>
                                      </p:cBhvr>
                                      <p:to>
                                        <p:strVal val="visible"/>
                                      </p:to>
                                    </p:set>
                                    <p:anim calcmode="discrete" valueType="clr">
                                      <p:cBhvr override="childStyle">
                                        <p:cTn id="63" dur="80"/>
                                        <p:tgtEl>
                                          <p:spTgt spid="4">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4" dur="80"/>
                                        <p:tgtEl>
                                          <p:spTgt spid="4">
                                            <p:txEl>
                                              <p:pRg st="2" end="2"/>
                                            </p:txEl>
                                          </p:spTgt>
                                        </p:tgtEl>
                                        <p:attrNameLst>
                                          <p:attrName>fillcolor</p:attrName>
                                        </p:attrNameLst>
                                      </p:cBhvr>
                                      <p:tavLst>
                                        <p:tav tm="0">
                                          <p:val>
                                            <p:clrVal>
                                              <a:schemeClr val="accent2"/>
                                            </p:clrVal>
                                          </p:val>
                                        </p:tav>
                                        <p:tav tm="50000">
                                          <p:val>
                                            <p:clrVal>
                                              <a:schemeClr val="hlink"/>
                                            </p:clrVal>
                                          </p:val>
                                        </p:tav>
                                      </p:tavLst>
                                    </p:anim>
                                    <p:set>
                                      <p:cBhvr>
                                        <p:cTn id="65" dur="80"/>
                                        <p:tgtEl>
                                          <p:spTgt spid="4">
                                            <p:txEl>
                                              <p:pRg st="2" end="2"/>
                                            </p:txEl>
                                          </p:spTgt>
                                        </p:tgtEl>
                                        <p:attrNameLst>
                                          <p:attrName>fill.type</p:attrName>
                                        </p:attrNameLst>
                                      </p:cBhvr>
                                      <p:to>
                                        <p:strVal val="solid"/>
                                      </p:to>
                                    </p:set>
                                  </p:childTnLst>
                                </p:cTn>
                              </p:par>
                            </p:childTnLst>
                          </p:cTn>
                        </p:par>
                      </p:childTnLst>
                    </p:cTn>
                  </p:par>
                  <p:par>
                    <p:cTn id="66" fill="hold">
                      <p:stCondLst>
                        <p:cond delay="indefinite"/>
                      </p:stCondLst>
                      <p:childTnLst>
                        <p:par>
                          <p:cTn id="67" fill="hold">
                            <p:stCondLst>
                              <p:cond delay="0"/>
                            </p:stCondLst>
                            <p:childTnLst>
                              <p:par>
                                <p:cTn id="68" presetID="27" presetClass="entr" presetSubtype="0" fill="hold" nodeType="clickEffect">
                                  <p:stCondLst>
                                    <p:cond delay="0"/>
                                  </p:stCondLst>
                                  <p:iterate type="lt">
                                    <p:tmPct val="50000"/>
                                  </p:iterate>
                                  <p:childTnLst>
                                    <p:set>
                                      <p:cBhvr>
                                        <p:cTn id="69" dur="1" fill="hold">
                                          <p:stCondLst>
                                            <p:cond delay="0"/>
                                          </p:stCondLst>
                                        </p:cTn>
                                        <p:tgtEl>
                                          <p:spTgt spid="4">
                                            <p:txEl>
                                              <p:pRg st="3" end="3"/>
                                            </p:txEl>
                                          </p:spTgt>
                                        </p:tgtEl>
                                        <p:attrNameLst>
                                          <p:attrName>style.visibility</p:attrName>
                                        </p:attrNameLst>
                                      </p:cBhvr>
                                      <p:to>
                                        <p:strVal val="visible"/>
                                      </p:to>
                                    </p:set>
                                    <p:anim calcmode="discrete" valueType="clr">
                                      <p:cBhvr override="childStyle">
                                        <p:cTn id="70" dur="80"/>
                                        <p:tgtEl>
                                          <p:spTgt spid="4">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4">
                                            <p:txEl>
                                              <p:pRg st="3" end="3"/>
                                            </p:txEl>
                                          </p:spTgt>
                                        </p:tgtEl>
                                        <p:attrNameLst>
                                          <p:attrName>fillcolor</p:attrName>
                                        </p:attrNameLst>
                                      </p:cBhvr>
                                      <p:tavLst>
                                        <p:tav tm="0">
                                          <p:val>
                                            <p:clrVal>
                                              <a:schemeClr val="accent2"/>
                                            </p:clrVal>
                                          </p:val>
                                        </p:tav>
                                        <p:tav tm="50000">
                                          <p:val>
                                            <p:clrVal>
                                              <a:schemeClr val="hlink"/>
                                            </p:clrVal>
                                          </p:val>
                                        </p:tav>
                                      </p:tavLst>
                                    </p:anim>
                                    <p:set>
                                      <p:cBhvr>
                                        <p:cTn id="72" dur="80"/>
                                        <p:tgtEl>
                                          <p:spTgt spid="4">
                                            <p:txEl>
                                              <p:pRg st="3" end="3"/>
                                            </p:txEl>
                                          </p:spTgt>
                                        </p:tgtEl>
                                        <p:attrNameLst>
                                          <p:attrName>fill.type</p:attrName>
                                        </p:attrNameLst>
                                      </p:cBhvr>
                                      <p:to>
                                        <p:strVal val="solid"/>
                                      </p:to>
                                    </p:set>
                                  </p:childTnLst>
                                </p:cTn>
                              </p:par>
                            </p:childTnLst>
                          </p:cTn>
                        </p:par>
                      </p:childTnLst>
                    </p:cTn>
                  </p:par>
                  <p:par>
                    <p:cTn id="73" fill="hold">
                      <p:stCondLst>
                        <p:cond delay="indefinite"/>
                      </p:stCondLst>
                      <p:childTnLst>
                        <p:par>
                          <p:cTn id="74" fill="hold">
                            <p:stCondLst>
                              <p:cond delay="0"/>
                            </p:stCondLst>
                            <p:childTnLst>
                              <p:par>
                                <p:cTn id="75" presetID="27" presetClass="entr" presetSubtype="0" fill="hold" nodeType="clickEffect">
                                  <p:stCondLst>
                                    <p:cond delay="0"/>
                                  </p:stCondLst>
                                  <p:iterate type="lt">
                                    <p:tmPct val="50000"/>
                                  </p:iterate>
                                  <p:childTnLst>
                                    <p:set>
                                      <p:cBhvr>
                                        <p:cTn id="76" dur="1" fill="hold">
                                          <p:stCondLst>
                                            <p:cond delay="0"/>
                                          </p:stCondLst>
                                        </p:cTn>
                                        <p:tgtEl>
                                          <p:spTgt spid="4">
                                            <p:txEl>
                                              <p:pRg st="4" end="4"/>
                                            </p:txEl>
                                          </p:spTgt>
                                        </p:tgtEl>
                                        <p:attrNameLst>
                                          <p:attrName>style.visibility</p:attrName>
                                        </p:attrNameLst>
                                      </p:cBhvr>
                                      <p:to>
                                        <p:strVal val="visible"/>
                                      </p:to>
                                    </p:set>
                                    <p:anim calcmode="discrete" valueType="clr">
                                      <p:cBhvr override="childStyle">
                                        <p:cTn id="77" dur="80"/>
                                        <p:tgtEl>
                                          <p:spTgt spid="4">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8" dur="80"/>
                                        <p:tgtEl>
                                          <p:spTgt spid="4">
                                            <p:txEl>
                                              <p:pRg st="4" end="4"/>
                                            </p:txEl>
                                          </p:spTgt>
                                        </p:tgtEl>
                                        <p:attrNameLst>
                                          <p:attrName>fillcolor</p:attrName>
                                        </p:attrNameLst>
                                      </p:cBhvr>
                                      <p:tavLst>
                                        <p:tav tm="0">
                                          <p:val>
                                            <p:clrVal>
                                              <a:schemeClr val="accent2"/>
                                            </p:clrVal>
                                          </p:val>
                                        </p:tav>
                                        <p:tav tm="50000">
                                          <p:val>
                                            <p:clrVal>
                                              <a:schemeClr val="hlink"/>
                                            </p:clrVal>
                                          </p:val>
                                        </p:tav>
                                      </p:tavLst>
                                    </p:anim>
                                    <p:set>
                                      <p:cBhvr>
                                        <p:cTn id="79" dur="80"/>
                                        <p:tgtEl>
                                          <p:spTgt spid="4">
                                            <p:txEl>
                                              <p:pRg st="4" end="4"/>
                                            </p:txEl>
                                          </p:spTgt>
                                        </p:tgtEl>
                                        <p:attrNameLst>
                                          <p:attrName>fill.type</p:attrName>
                                        </p:attrNameLst>
                                      </p:cBhvr>
                                      <p:to>
                                        <p:strVal val="solid"/>
                                      </p:to>
                                    </p:set>
                                  </p:childTnLst>
                                </p:cTn>
                              </p:par>
                            </p:childTnLst>
                          </p:cTn>
                        </p:par>
                      </p:childTnLst>
                    </p:cTn>
                  </p:par>
                  <p:par>
                    <p:cTn id="80" fill="hold">
                      <p:stCondLst>
                        <p:cond delay="indefinite"/>
                      </p:stCondLst>
                      <p:childTnLst>
                        <p:par>
                          <p:cTn id="81" fill="hold">
                            <p:stCondLst>
                              <p:cond delay="0"/>
                            </p:stCondLst>
                            <p:childTnLst>
                              <p:par>
                                <p:cTn id="82" presetID="27" presetClass="entr" presetSubtype="0" fill="hold" nodeType="clickEffect">
                                  <p:stCondLst>
                                    <p:cond delay="0"/>
                                  </p:stCondLst>
                                  <p:iterate type="lt">
                                    <p:tmPct val="50000"/>
                                  </p:iterate>
                                  <p:childTnLst>
                                    <p:set>
                                      <p:cBhvr>
                                        <p:cTn id="83"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84"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5"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86" dur="80"/>
                                        <p:tgtEl>
                                          <p:spTgt spid="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214313" y="642938"/>
            <a:ext cx="4572000" cy="4462462"/>
          </a:xfrm>
          <a:prstGeom prst="rect">
            <a:avLst/>
          </a:prstGeom>
          <a:noFill/>
          <a:ln w="9525">
            <a:noFill/>
            <a:miter lim="800000"/>
            <a:headEnd/>
            <a:tailEnd/>
          </a:ln>
        </p:spPr>
        <p:txBody>
          <a:bodyPr>
            <a:spAutoFit/>
          </a:bodyPr>
          <a:lstStyle/>
          <a:p>
            <a:pPr marL="533400" indent="-533400">
              <a:buFont typeface="Wingdings" pitchFamily="2" charset="2"/>
              <a:buChar char="§"/>
            </a:pPr>
            <a:r>
              <a:rPr lang="en-US" sz="2800" b="1">
                <a:solidFill>
                  <a:srgbClr val="FF9900"/>
                </a:solidFill>
                <a:latin typeface="Tahoma" pitchFamily="34" charset="0"/>
                <a:cs typeface="Tahoma" pitchFamily="34" charset="0"/>
              </a:rPr>
              <a:t>What cities would you</a:t>
            </a:r>
            <a:r>
              <a:rPr lang="ru-RU" sz="2800" b="1">
                <a:solidFill>
                  <a:srgbClr val="FF9900"/>
                </a:solidFill>
                <a:latin typeface="Tahoma" pitchFamily="34" charset="0"/>
                <a:cs typeface="Tahoma" pitchFamily="34" charset="0"/>
              </a:rPr>
              <a:t> </a:t>
            </a:r>
            <a:r>
              <a:rPr lang="en-US" sz="2800" b="1">
                <a:solidFill>
                  <a:srgbClr val="FF9900"/>
                </a:solidFill>
                <a:latin typeface="Tahoma" pitchFamily="34" charset="0"/>
                <a:cs typeface="Tahoma" pitchFamily="34" charset="0"/>
              </a:rPr>
              <a:t>like to visit in the UK?</a:t>
            </a:r>
          </a:p>
          <a:p>
            <a:pPr marL="533400" indent="-533400"/>
            <a:endParaRPr lang="en-US" sz="3200">
              <a:latin typeface="Tahoma" pitchFamily="34" charset="0"/>
              <a:cs typeface="Tahoma" pitchFamily="34" charset="0"/>
            </a:endParaRPr>
          </a:p>
          <a:p>
            <a:pPr marL="533400" indent="-533400">
              <a:buFont typeface="Wingdings" pitchFamily="2" charset="2"/>
              <a:buChar char="§"/>
            </a:pPr>
            <a:r>
              <a:rPr lang="en-US" sz="2800">
                <a:solidFill>
                  <a:schemeClr val="bg1"/>
                </a:solidFill>
                <a:latin typeface="Tahoma" pitchFamily="34" charset="0"/>
                <a:cs typeface="Tahoma" pitchFamily="34" charset="0"/>
              </a:rPr>
              <a:t>London</a:t>
            </a:r>
          </a:p>
          <a:p>
            <a:pPr marL="533400" indent="-533400">
              <a:buFont typeface="Wingdings" pitchFamily="2" charset="2"/>
              <a:buChar char="§"/>
            </a:pPr>
            <a:r>
              <a:rPr lang="en-US" sz="2800">
                <a:solidFill>
                  <a:schemeClr val="bg1"/>
                </a:solidFill>
                <a:latin typeface="Tahoma" pitchFamily="34" charset="0"/>
                <a:cs typeface="Tahoma" pitchFamily="34" charset="0"/>
              </a:rPr>
              <a:t>Edinburgh</a:t>
            </a:r>
          </a:p>
          <a:p>
            <a:pPr marL="533400" indent="-533400">
              <a:buFont typeface="Wingdings" pitchFamily="2" charset="2"/>
              <a:buChar char="§"/>
            </a:pPr>
            <a:r>
              <a:rPr lang="en-US" sz="2800">
                <a:solidFill>
                  <a:schemeClr val="bg1"/>
                </a:solidFill>
                <a:latin typeface="Tahoma" pitchFamily="34" charset="0"/>
                <a:cs typeface="Tahoma" pitchFamily="34" charset="0"/>
              </a:rPr>
              <a:t>Stratford-upon-Avon</a:t>
            </a:r>
          </a:p>
          <a:p>
            <a:pPr marL="533400" indent="-533400">
              <a:buFont typeface="Wingdings" pitchFamily="2" charset="2"/>
              <a:buChar char="§"/>
            </a:pPr>
            <a:r>
              <a:rPr lang="en-US" sz="2800">
                <a:solidFill>
                  <a:schemeClr val="bg1"/>
                </a:solidFill>
                <a:latin typeface="Tahoma" pitchFamily="34" charset="0"/>
                <a:cs typeface="Tahoma" pitchFamily="34" charset="0"/>
              </a:rPr>
              <a:t>Liverpool</a:t>
            </a:r>
          </a:p>
          <a:p>
            <a:pPr marL="533400" indent="-533400">
              <a:buFont typeface="Wingdings" pitchFamily="2" charset="2"/>
              <a:buChar char="§"/>
            </a:pPr>
            <a:r>
              <a:rPr lang="en-US" sz="2800">
                <a:solidFill>
                  <a:schemeClr val="bg1"/>
                </a:solidFill>
                <a:latin typeface="Tahoma" pitchFamily="34" charset="0"/>
                <a:cs typeface="Tahoma" pitchFamily="34" charset="0"/>
              </a:rPr>
              <a:t>York</a:t>
            </a:r>
          </a:p>
          <a:p>
            <a:pPr marL="533400" indent="-533400">
              <a:buFont typeface="Wingdings" pitchFamily="2" charset="2"/>
              <a:buChar char="§"/>
            </a:pPr>
            <a:r>
              <a:rPr lang="en-US" sz="2800">
                <a:solidFill>
                  <a:schemeClr val="bg1"/>
                </a:solidFill>
                <a:latin typeface="Tahoma" pitchFamily="34" charset="0"/>
                <a:cs typeface="Tahoma" pitchFamily="34" charset="0"/>
              </a:rPr>
              <a:t>Belfast</a:t>
            </a:r>
            <a:endParaRPr lang="ru-RU" sz="2800">
              <a:solidFill>
                <a:schemeClr val="bg1"/>
              </a:solidFill>
              <a:latin typeface="Tahoma" pitchFamily="34" charset="0"/>
              <a:cs typeface="Tahoma" pitchFamily="34" charset="0"/>
            </a:endParaRPr>
          </a:p>
        </p:txBody>
      </p:sp>
      <p:sp>
        <p:nvSpPr>
          <p:cNvPr id="3" name="Прямоугольник 2"/>
          <p:cNvSpPr>
            <a:spLocks noChangeArrowheads="1"/>
          </p:cNvSpPr>
          <p:nvPr/>
        </p:nvSpPr>
        <p:spPr bwMode="auto">
          <a:xfrm>
            <a:off x="4357688" y="714375"/>
            <a:ext cx="5143500" cy="4770438"/>
          </a:xfrm>
          <a:prstGeom prst="rect">
            <a:avLst/>
          </a:prstGeom>
          <a:noFill/>
          <a:ln w="9525">
            <a:noFill/>
            <a:miter lim="800000"/>
            <a:headEnd/>
            <a:tailEnd/>
          </a:ln>
        </p:spPr>
        <p:txBody>
          <a:bodyPr>
            <a:spAutoFit/>
          </a:bodyPr>
          <a:lstStyle/>
          <a:p>
            <a:pPr marL="533400" indent="-533400">
              <a:buFont typeface="Wingdings" pitchFamily="2" charset="2"/>
              <a:buChar char="§"/>
            </a:pPr>
            <a:r>
              <a:rPr lang="en-US" sz="2800" b="1">
                <a:solidFill>
                  <a:srgbClr val="FF9900"/>
                </a:solidFill>
                <a:latin typeface="Tahoma" pitchFamily="34" charset="0"/>
                <a:cs typeface="Tahoma" pitchFamily="34" charset="0"/>
              </a:rPr>
              <a:t>Why would you like to visit these cities?</a:t>
            </a:r>
          </a:p>
          <a:p>
            <a:pPr marL="533400" indent="-533400"/>
            <a:endParaRPr lang="en-US" sz="2800">
              <a:latin typeface="Tahoma" pitchFamily="34" charset="0"/>
              <a:cs typeface="Tahoma" pitchFamily="34" charset="0"/>
            </a:endParaRPr>
          </a:p>
          <a:p>
            <a:pPr marL="533400" indent="-533400"/>
            <a:endParaRPr lang="en-US" sz="2800">
              <a:latin typeface="Tahoma" pitchFamily="34" charset="0"/>
              <a:cs typeface="Tahoma" pitchFamily="34" charset="0"/>
            </a:endParaRPr>
          </a:p>
          <a:p>
            <a:pPr marL="533400" indent="-533400">
              <a:buFont typeface="Wingdings" pitchFamily="2" charset="2"/>
              <a:buAutoNum type="arabicPeriod"/>
            </a:pPr>
            <a:r>
              <a:rPr lang="en-US" sz="2800">
                <a:solidFill>
                  <a:schemeClr val="bg1"/>
                </a:solidFill>
                <a:latin typeface="Tahoma" pitchFamily="34" charset="0"/>
                <a:cs typeface="Tahoma" pitchFamily="34" charset="0"/>
              </a:rPr>
              <a:t>The maze</a:t>
            </a:r>
          </a:p>
          <a:p>
            <a:pPr marL="533400" indent="-533400">
              <a:buFont typeface="Wingdings" pitchFamily="2" charset="2"/>
              <a:buAutoNum type="arabicPeriod"/>
            </a:pPr>
            <a:r>
              <a:rPr lang="en-US" sz="2800">
                <a:solidFill>
                  <a:schemeClr val="bg1"/>
                </a:solidFill>
                <a:latin typeface="Tahoma" pitchFamily="34" charset="0"/>
                <a:cs typeface="Tahoma" pitchFamily="34" charset="0"/>
              </a:rPr>
              <a:t>Famous places</a:t>
            </a:r>
          </a:p>
          <a:p>
            <a:pPr marL="533400" indent="-533400">
              <a:buFont typeface="Wingdings" pitchFamily="2" charset="2"/>
              <a:buAutoNum type="arabicPeriod"/>
            </a:pPr>
            <a:r>
              <a:rPr lang="en-US" sz="2800">
                <a:solidFill>
                  <a:schemeClr val="bg1"/>
                </a:solidFill>
                <a:latin typeface="Tahoma" pitchFamily="34" charset="0"/>
                <a:cs typeface="Tahoma" pitchFamily="34" charset="0"/>
              </a:rPr>
              <a:t>Edinburgh castle</a:t>
            </a:r>
          </a:p>
          <a:p>
            <a:pPr marL="533400" indent="-533400">
              <a:buFont typeface="Wingdings" pitchFamily="2" charset="2"/>
              <a:buAutoNum type="arabicPeriod"/>
            </a:pPr>
            <a:r>
              <a:rPr lang="en-US" sz="2800">
                <a:solidFill>
                  <a:schemeClr val="bg1"/>
                </a:solidFill>
                <a:latin typeface="Tahoma" pitchFamily="34" charset="0"/>
                <a:cs typeface="Tahoma" pitchFamily="34" charset="0"/>
              </a:rPr>
              <a:t>Home town of Beatles</a:t>
            </a:r>
          </a:p>
          <a:p>
            <a:pPr marL="533400" indent="-533400">
              <a:buFont typeface="Wingdings" pitchFamily="2" charset="2"/>
              <a:buAutoNum type="arabicPeriod"/>
            </a:pPr>
            <a:r>
              <a:rPr lang="en-US" sz="2400">
                <a:solidFill>
                  <a:schemeClr val="bg1"/>
                </a:solidFill>
                <a:latin typeface="Tahoma" pitchFamily="34" charset="0"/>
                <a:cs typeface="Tahoma" pitchFamily="34" charset="0"/>
              </a:rPr>
              <a:t>The Museum of Viking culture</a:t>
            </a:r>
          </a:p>
          <a:p>
            <a:pPr marL="533400" indent="-533400">
              <a:buFont typeface="Wingdings" pitchFamily="2" charset="2"/>
              <a:buAutoNum type="arabicPeriod"/>
            </a:pPr>
            <a:r>
              <a:rPr lang="en-US" sz="2800">
                <a:solidFill>
                  <a:schemeClr val="bg1"/>
                </a:solidFill>
                <a:latin typeface="Tahoma" pitchFamily="34" charset="0"/>
                <a:cs typeface="Tahoma" pitchFamily="34" charset="0"/>
              </a:rPr>
              <a:t>Garden festivals</a:t>
            </a:r>
          </a:p>
          <a:p>
            <a:pPr marL="533400" indent="-533400">
              <a:buFont typeface="Wingdings" pitchFamily="2" charset="2"/>
              <a:buAutoNum type="arabicPeriod"/>
            </a:pPr>
            <a:r>
              <a:rPr lang="en-US" sz="2400">
                <a:solidFill>
                  <a:schemeClr val="bg1"/>
                </a:solidFill>
                <a:latin typeface="Tahoma" pitchFamily="34" charset="0"/>
                <a:cs typeface="Tahoma" pitchFamily="34" charset="0"/>
              </a:rPr>
              <a:t>Home town of Shakespeare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
                                            <p:txEl>
                                              <p:pRg st="0" end="0"/>
                                            </p:txEl>
                                          </p:spTgt>
                                        </p:tgtEl>
                                        <p:attrNameLst>
                                          <p:attrName>style.visibility</p:attrName>
                                        </p:attrNameLst>
                                      </p:cBhvr>
                                      <p:to>
                                        <p:strVal val="visible"/>
                                      </p:to>
                                    </p:set>
                                    <p:anim calcmode="discrete" valueType="clr">
                                      <p:cBhvr override="childStyle">
                                        <p:cTn id="7" dur="80"/>
                                        <p:tgtEl>
                                          <p:spTgt spid="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2">
                                            <p:txEl>
                                              <p:pRg st="2" end="2"/>
                                            </p:txEl>
                                          </p:spTgt>
                                        </p:tgtEl>
                                        <p:attrNameLst>
                                          <p:attrName>style.visibility</p:attrName>
                                        </p:attrNameLst>
                                      </p:cBhvr>
                                      <p:to>
                                        <p:strVal val="visible"/>
                                      </p:to>
                                    </p:set>
                                    <p:anim calcmode="discrete" valueType="clr">
                                      <p:cBhvr override="childStyle">
                                        <p:cTn id="14" dur="80"/>
                                        <p:tgtEl>
                                          <p:spTgt spid="2">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2">
                                            <p:txEl>
                                              <p:pRg st="2" end="2"/>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2">
                                            <p:txEl>
                                              <p:pRg st="3" end="3"/>
                                            </p:txEl>
                                          </p:spTgt>
                                        </p:tgtEl>
                                        <p:attrNameLst>
                                          <p:attrName>style.visibility</p:attrName>
                                        </p:attrNameLst>
                                      </p:cBhvr>
                                      <p:to>
                                        <p:strVal val="visible"/>
                                      </p:to>
                                    </p:set>
                                    <p:anim calcmode="discrete" valueType="clr">
                                      <p:cBhvr override="childStyle">
                                        <p:cTn id="21" dur="80"/>
                                        <p:tgtEl>
                                          <p:spTgt spid="2">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
                                            <p:txEl>
                                              <p:pRg st="3" end="3"/>
                                            </p:txEl>
                                          </p:spTgt>
                                        </p:tgtEl>
                                        <p:attrNameLst>
                                          <p:attrName>fillcolor</p:attrName>
                                        </p:attrNameLst>
                                      </p:cBhvr>
                                      <p:tavLst>
                                        <p:tav tm="0">
                                          <p:val>
                                            <p:clrVal>
                                              <a:schemeClr val="accent2"/>
                                            </p:clrVal>
                                          </p:val>
                                        </p:tav>
                                        <p:tav tm="50000">
                                          <p:val>
                                            <p:clrVal>
                                              <a:schemeClr val="hlink"/>
                                            </p:clrVal>
                                          </p:val>
                                        </p:tav>
                                      </p:tavLst>
                                    </p:anim>
                                    <p:set>
                                      <p:cBhvr>
                                        <p:cTn id="23" dur="80"/>
                                        <p:tgtEl>
                                          <p:spTgt spid="2">
                                            <p:txEl>
                                              <p:pRg st="3" end="3"/>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2">
                                            <p:txEl>
                                              <p:pRg st="4" end="4"/>
                                            </p:txEl>
                                          </p:spTgt>
                                        </p:tgtEl>
                                        <p:attrNameLst>
                                          <p:attrName>style.visibility</p:attrName>
                                        </p:attrNameLst>
                                      </p:cBhvr>
                                      <p:to>
                                        <p:strVal val="visible"/>
                                      </p:to>
                                    </p:set>
                                    <p:anim calcmode="discrete" valueType="clr">
                                      <p:cBhvr override="childStyle">
                                        <p:cTn id="28" dur="80"/>
                                        <p:tgtEl>
                                          <p:spTgt spid="2">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
                                            <p:txEl>
                                              <p:pRg st="4" end="4"/>
                                            </p:txEl>
                                          </p:spTgt>
                                        </p:tgtEl>
                                        <p:attrNameLst>
                                          <p:attrName>fillcolor</p:attrName>
                                        </p:attrNameLst>
                                      </p:cBhvr>
                                      <p:tavLst>
                                        <p:tav tm="0">
                                          <p:val>
                                            <p:clrVal>
                                              <a:schemeClr val="accent2"/>
                                            </p:clrVal>
                                          </p:val>
                                        </p:tav>
                                        <p:tav tm="50000">
                                          <p:val>
                                            <p:clrVal>
                                              <a:schemeClr val="hlink"/>
                                            </p:clrVal>
                                          </p:val>
                                        </p:tav>
                                      </p:tavLst>
                                    </p:anim>
                                    <p:set>
                                      <p:cBhvr>
                                        <p:cTn id="30" dur="80"/>
                                        <p:tgtEl>
                                          <p:spTgt spid="2">
                                            <p:txEl>
                                              <p:pRg st="4" end="4"/>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2">
                                            <p:txEl>
                                              <p:pRg st="5" end="5"/>
                                            </p:txEl>
                                          </p:spTgt>
                                        </p:tgtEl>
                                        <p:attrNameLst>
                                          <p:attrName>style.visibility</p:attrName>
                                        </p:attrNameLst>
                                      </p:cBhvr>
                                      <p:to>
                                        <p:strVal val="visible"/>
                                      </p:to>
                                    </p:set>
                                    <p:anim calcmode="discrete" valueType="clr">
                                      <p:cBhvr override="childStyle">
                                        <p:cTn id="35" dur="80"/>
                                        <p:tgtEl>
                                          <p:spTgt spid="2">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2">
                                            <p:txEl>
                                              <p:pRg st="5" end="5"/>
                                            </p:txEl>
                                          </p:spTgt>
                                        </p:tgtEl>
                                        <p:attrNameLst>
                                          <p:attrName>fillcolor</p:attrName>
                                        </p:attrNameLst>
                                      </p:cBhvr>
                                      <p:tavLst>
                                        <p:tav tm="0">
                                          <p:val>
                                            <p:clrVal>
                                              <a:schemeClr val="accent2"/>
                                            </p:clrVal>
                                          </p:val>
                                        </p:tav>
                                        <p:tav tm="50000">
                                          <p:val>
                                            <p:clrVal>
                                              <a:schemeClr val="hlink"/>
                                            </p:clrVal>
                                          </p:val>
                                        </p:tav>
                                      </p:tavLst>
                                    </p:anim>
                                    <p:set>
                                      <p:cBhvr>
                                        <p:cTn id="37" dur="80"/>
                                        <p:tgtEl>
                                          <p:spTgt spid="2">
                                            <p:txEl>
                                              <p:pRg st="5" end="5"/>
                                            </p:txEl>
                                          </p:spTgt>
                                        </p:tgtEl>
                                        <p:attrNameLst>
                                          <p:attrName>fill.type</p:attrName>
                                        </p:attrNameLst>
                                      </p:cBhvr>
                                      <p:to>
                                        <p:strVal val="solid"/>
                                      </p:to>
                                    </p:set>
                                  </p:childTnLst>
                                </p:cTn>
                              </p:par>
                            </p:childTnLst>
                          </p:cTn>
                        </p:par>
                      </p:childTnLst>
                    </p:cTn>
                  </p:par>
                  <p:par>
                    <p:cTn id="38" fill="hold">
                      <p:stCondLst>
                        <p:cond delay="indefinite"/>
                      </p:stCondLst>
                      <p:childTnLst>
                        <p:par>
                          <p:cTn id="39" fill="hold">
                            <p:stCondLst>
                              <p:cond delay="0"/>
                            </p:stCondLst>
                            <p:childTnLst>
                              <p:par>
                                <p:cTn id="40" presetID="27" presetClass="entr" presetSubtype="0" fill="hold" nodeType="clickEffect">
                                  <p:stCondLst>
                                    <p:cond delay="0"/>
                                  </p:stCondLst>
                                  <p:iterate type="lt">
                                    <p:tmPct val="50000"/>
                                  </p:iterate>
                                  <p:childTnLst>
                                    <p:set>
                                      <p:cBhvr>
                                        <p:cTn id="41" dur="1" fill="hold">
                                          <p:stCondLst>
                                            <p:cond delay="0"/>
                                          </p:stCondLst>
                                        </p:cTn>
                                        <p:tgtEl>
                                          <p:spTgt spid="2">
                                            <p:txEl>
                                              <p:pRg st="6" end="6"/>
                                            </p:txEl>
                                          </p:spTgt>
                                        </p:tgtEl>
                                        <p:attrNameLst>
                                          <p:attrName>style.visibility</p:attrName>
                                        </p:attrNameLst>
                                      </p:cBhvr>
                                      <p:to>
                                        <p:strVal val="visible"/>
                                      </p:to>
                                    </p:set>
                                    <p:anim calcmode="discrete" valueType="clr">
                                      <p:cBhvr override="childStyle">
                                        <p:cTn id="42" dur="80"/>
                                        <p:tgtEl>
                                          <p:spTgt spid="2">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2">
                                            <p:txEl>
                                              <p:pRg st="6" end="6"/>
                                            </p:txEl>
                                          </p:spTgt>
                                        </p:tgtEl>
                                        <p:attrNameLst>
                                          <p:attrName>fillcolor</p:attrName>
                                        </p:attrNameLst>
                                      </p:cBhvr>
                                      <p:tavLst>
                                        <p:tav tm="0">
                                          <p:val>
                                            <p:clrVal>
                                              <a:schemeClr val="accent2"/>
                                            </p:clrVal>
                                          </p:val>
                                        </p:tav>
                                        <p:tav tm="50000">
                                          <p:val>
                                            <p:clrVal>
                                              <a:schemeClr val="hlink"/>
                                            </p:clrVal>
                                          </p:val>
                                        </p:tav>
                                      </p:tavLst>
                                    </p:anim>
                                    <p:set>
                                      <p:cBhvr>
                                        <p:cTn id="44" dur="80"/>
                                        <p:tgtEl>
                                          <p:spTgt spid="2">
                                            <p:txEl>
                                              <p:pRg st="6" end="6"/>
                                            </p:txEl>
                                          </p:spTgt>
                                        </p:tgtEl>
                                        <p:attrNameLst>
                                          <p:attrName>fill.type</p:attrName>
                                        </p:attrNameLst>
                                      </p:cBhvr>
                                      <p:to>
                                        <p:strVal val="solid"/>
                                      </p:to>
                                    </p:set>
                                  </p:childTnLst>
                                </p:cTn>
                              </p:par>
                            </p:childTnLst>
                          </p:cTn>
                        </p:par>
                      </p:childTnLst>
                    </p:cTn>
                  </p:par>
                  <p:par>
                    <p:cTn id="45" fill="hold">
                      <p:stCondLst>
                        <p:cond delay="indefinite"/>
                      </p:stCondLst>
                      <p:childTnLst>
                        <p:par>
                          <p:cTn id="46" fill="hold">
                            <p:stCondLst>
                              <p:cond delay="0"/>
                            </p:stCondLst>
                            <p:childTnLst>
                              <p:par>
                                <p:cTn id="47" presetID="27" presetClass="entr" presetSubtype="0" fill="hold" nodeType="clickEffect">
                                  <p:stCondLst>
                                    <p:cond delay="0"/>
                                  </p:stCondLst>
                                  <p:iterate type="lt">
                                    <p:tmPct val="50000"/>
                                  </p:iterate>
                                  <p:childTnLst>
                                    <p:set>
                                      <p:cBhvr>
                                        <p:cTn id="48" dur="1" fill="hold">
                                          <p:stCondLst>
                                            <p:cond delay="0"/>
                                          </p:stCondLst>
                                        </p:cTn>
                                        <p:tgtEl>
                                          <p:spTgt spid="2">
                                            <p:txEl>
                                              <p:pRg st="7" end="7"/>
                                            </p:txEl>
                                          </p:spTgt>
                                        </p:tgtEl>
                                        <p:attrNameLst>
                                          <p:attrName>style.visibility</p:attrName>
                                        </p:attrNameLst>
                                      </p:cBhvr>
                                      <p:to>
                                        <p:strVal val="visible"/>
                                      </p:to>
                                    </p:set>
                                    <p:anim calcmode="discrete" valueType="clr">
                                      <p:cBhvr override="childStyle">
                                        <p:cTn id="49" dur="80"/>
                                        <p:tgtEl>
                                          <p:spTgt spid="2">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0" dur="80"/>
                                        <p:tgtEl>
                                          <p:spTgt spid="2">
                                            <p:txEl>
                                              <p:pRg st="7" end="7"/>
                                            </p:txEl>
                                          </p:spTgt>
                                        </p:tgtEl>
                                        <p:attrNameLst>
                                          <p:attrName>fillcolor</p:attrName>
                                        </p:attrNameLst>
                                      </p:cBhvr>
                                      <p:tavLst>
                                        <p:tav tm="0">
                                          <p:val>
                                            <p:clrVal>
                                              <a:schemeClr val="accent2"/>
                                            </p:clrVal>
                                          </p:val>
                                        </p:tav>
                                        <p:tav tm="50000">
                                          <p:val>
                                            <p:clrVal>
                                              <a:schemeClr val="hlink"/>
                                            </p:clrVal>
                                          </p:val>
                                        </p:tav>
                                      </p:tavLst>
                                    </p:anim>
                                    <p:set>
                                      <p:cBhvr>
                                        <p:cTn id="51" dur="80"/>
                                        <p:tgtEl>
                                          <p:spTgt spid="2">
                                            <p:txEl>
                                              <p:pRg st="7" end="7"/>
                                            </p:txEl>
                                          </p:spTgt>
                                        </p:tgtEl>
                                        <p:attrNameLst>
                                          <p:attrName>fill.type</p:attrName>
                                        </p:attrNameLst>
                                      </p:cBhvr>
                                      <p:to>
                                        <p:strVal val="solid"/>
                                      </p:to>
                                    </p:set>
                                  </p:childTnLst>
                                </p:cTn>
                              </p:par>
                            </p:childTnLst>
                          </p:cTn>
                        </p:par>
                      </p:childTnLst>
                    </p:cTn>
                  </p:par>
                  <p:par>
                    <p:cTn id="52" fill="hold">
                      <p:stCondLst>
                        <p:cond delay="indefinite"/>
                      </p:stCondLst>
                      <p:childTnLst>
                        <p:par>
                          <p:cTn id="53" fill="hold">
                            <p:stCondLst>
                              <p:cond delay="0"/>
                            </p:stCondLst>
                            <p:childTnLst>
                              <p:par>
                                <p:cTn id="54" presetID="27" presetClass="entr" presetSubtype="0" fill="hold" nodeType="clickEffect">
                                  <p:stCondLst>
                                    <p:cond delay="0"/>
                                  </p:stCondLst>
                                  <p:iterate type="lt">
                                    <p:tmPct val="50000"/>
                                  </p:iterate>
                                  <p:childTnLst>
                                    <p:set>
                                      <p:cBhvr>
                                        <p:cTn id="5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56"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7"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58" dur="80"/>
                                        <p:tgtEl>
                                          <p:spTgt spid="3">
                                            <p:txEl>
                                              <p:pRg st="0" end="0"/>
                                            </p:txEl>
                                          </p:spTgt>
                                        </p:tgtEl>
                                        <p:attrNameLst>
                                          <p:attrName>fill.type</p:attrName>
                                        </p:attrNameLst>
                                      </p:cBhvr>
                                      <p:to>
                                        <p:strVal val="solid"/>
                                      </p:to>
                                    </p:set>
                                  </p:childTnLst>
                                </p:cTn>
                              </p:par>
                            </p:childTnLst>
                          </p:cTn>
                        </p:par>
                      </p:childTnLst>
                    </p:cTn>
                  </p:par>
                  <p:par>
                    <p:cTn id="59" fill="hold">
                      <p:stCondLst>
                        <p:cond delay="indefinite"/>
                      </p:stCondLst>
                      <p:childTnLst>
                        <p:par>
                          <p:cTn id="60" fill="hold">
                            <p:stCondLst>
                              <p:cond delay="0"/>
                            </p:stCondLst>
                            <p:childTnLst>
                              <p:par>
                                <p:cTn id="61" presetID="27" presetClass="entr" presetSubtype="0" fill="hold" nodeType="clickEffect">
                                  <p:stCondLst>
                                    <p:cond delay="0"/>
                                  </p:stCondLst>
                                  <p:iterate type="lt">
                                    <p:tmPct val="50000"/>
                                  </p:iterate>
                                  <p:childTnLst>
                                    <p:set>
                                      <p:cBhvr>
                                        <p:cTn id="62"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63"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4"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65" dur="80"/>
                                        <p:tgtEl>
                                          <p:spTgt spid="3">
                                            <p:txEl>
                                              <p:pRg st="3" end="3"/>
                                            </p:txEl>
                                          </p:spTgt>
                                        </p:tgtEl>
                                        <p:attrNameLst>
                                          <p:attrName>fill.type</p:attrName>
                                        </p:attrNameLst>
                                      </p:cBhvr>
                                      <p:to>
                                        <p:strVal val="solid"/>
                                      </p:to>
                                    </p:set>
                                  </p:childTnLst>
                                </p:cTn>
                              </p:par>
                            </p:childTnLst>
                          </p:cTn>
                        </p:par>
                      </p:childTnLst>
                    </p:cTn>
                  </p:par>
                  <p:par>
                    <p:cTn id="66" fill="hold">
                      <p:stCondLst>
                        <p:cond delay="indefinite"/>
                      </p:stCondLst>
                      <p:childTnLst>
                        <p:par>
                          <p:cTn id="67" fill="hold">
                            <p:stCondLst>
                              <p:cond delay="0"/>
                            </p:stCondLst>
                            <p:childTnLst>
                              <p:par>
                                <p:cTn id="68" presetID="27" presetClass="entr" presetSubtype="0" fill="hold" nodeType="clickEffect">
                                  <p:stCondLst>
                                    <p:cond delay="0"/>
                                  </p:stCondLst>
                                  <p:iterate type="lt">
                                    <p:tmPct val="50000"/>
                                  </p:iterate>
                                  <p:childTnLst>
                                    <p:set>
                                      <p:cBhvr>
                                        <p:cTn id="69"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70"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72" dur="80"/>
                                        <p:tgtEl>
                                          <p:spTgt spid="3">
                                            <p:txEl>
                                              <p:pRg st="4" end="4"/>
                                            </p:txEl>
                                          </p:spTgt>
                                        </p:tgtEl>
                                        <p:attrNameLst>
                                          <p:attrName>fill.type</p:attrName>
                                        </p:attrNameLst>
                                      </p:cBhvr>
                                      <p:to>
                                        <p:strVal val="solid"/>
                                      </p:to>
                                    </p:set>
                                  </p:childTnLst>
                                </p:cTn>
                              </p:par>
                            </p:childTnLst>
                          </p:cTn>
                        </p:par>
                      </p:childTnLst>
                    </p:cTn>
                  </p:par>
                  <p:par>
                    <p:cTn id="73" fill="hold">
                      <p:stCondLst>
                        <p:cond delay="indefinite"/>
                      </p:stCondLst>
                      <p:childTnLst>
                        <p:par>
                          <p:cTn id="74" fill="hold">
                            <p:stCondLst>
                              <p:cond delay="0"/>
                            </p:stCondLst>
                            <p:childTnLst>
                              <p:par>
                                <p:cTn id="75" presetID="27" presetClass="entr" presetSubtype="0" fill="hold" nodeType="clickEffect">
                                  <p:stCondLst>
                                    <p:cond delay="0"/>
                                  </p:stCondLst>
                                  <p:iterate type="lt">
                                    <p:tmPct val="50000"/>
                                  </p:iterate>
                                  <p:childTnLst>
                                    <p:set>
                                      <p:cBhvr>
                                        <p:cTn id="76"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77"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8"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79" dur="80"/>
                                        <p:tgtEl>
                                          <p:spTgt spid="3">
                                            <p:txEl>
                                              <p:pRg st="5" end="5"/>
                                            </p:txEl>
                                          </p:spTgt>
                                        </p:tgtEl>
                                        <p:attrNameLst>
                                          <p:attrName>fill.type</p:attrName>
                                        </p:attrNameLst>
                                      </p:cBhvr>
                                      <p:to>
                                        <p:strVal val="solid"/>
                                      </p:to>
                                    </p:set>
                                  </p:childTnLst>
                                </p:cTn>
                              </p:par>
                            </p:childTnLst>
                          </p:cTn>
                        </p:par>
                      </p:childTnLst>
                    </p:cTn>
                  </p:par>
                  <p:par>
                    <p:cTn id="80" fill="hold">
                      <p:stCondLst>
                        <p:cond delay="indefinite"/>
                      </p:stCondLst>
                      <p:childTnLst>
                        <p:par>
                          <p:cTn id="81" fill="hold">
                            <p:stCondLst>
                              <p:cond delay="0"/>
                            </p:stCondLst>
                            <p:childTnLst>
                              <p:par>
                                <p:cTn id="82" presetID="27" presetClass="entr" presetSubtype="0" fill="hold" nodeType="clickEffect">
                                  <p:stCondLst>
                                    <p:cond delay="0"/>
                                  </p:stCondLst>
                                  <p:iterate type="lt">
                                    <p:tmPct val="50000"/>
                                  </p:iterate>
                                  <p:childTnLst>
                                    <p:set>
                                      <p:cBhvr>
                                        <p:cTn id="83"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84"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5"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86" dur="80"/>
                                        <p:tgtEl>
                                          <p:spTgt spid="3">
                                            <p:txEl>
                                              <p:pRg st="6" end="6"/>
                                            </p:txEl>
                                          </p:spTgt>
                                        </p:tgtEl>
                                        <p:attrNameLst>
                                          <p:attrName>fill.type</p:attrName>
                                        </p:attrNameLst>
                                      </p:cBhvr>
                                      <p:to>
                                        <p:strVal val="solid"/>
                                      </p:to>
                                    </p:set>
                                  </p:childTnLst>
                                </p:cTn>
                              </p:par>
                            </p:childTnLst>
                          </p:cTn>
                        </p:par>
                      </p:childTnLst>
                    </p:cTn>
                  </p:par>
                  <p:par>
                    <p:cTn id="87" fill="hold">
                      <p:stCondLst>
                        <p:cond delay="indefinite"/>
                      </p:stCondLst>
                      <p:childTnLst>
                        <p:par>
                          <p:cTn id="88" fill="hold">
                            <p:stCondLst>
                              <p:cond delay="0"/>
                            </p:stCondLst>
                            <p:childTnLst>
                              <p:par>
                                <p:cTn id="89" presetID="27" presetClass="entr" presetSubtype="0" fill="hold" nodeType="clickEffect">
                                  <p:stCondLst>
                                    <p:cond delay="0"/>
                                  </p:stCondLst>
                                  <p:iterate type="lt">
                                    <p:tmPct val="50000"/>
                                  </p:iterate>
                                  <p:childTnLst>
                                    <p:set>
                                      <p:cBhvr>
                                        <p:cTn id="90" dur="1" fill="hold">
                                          <p:stCondLst>
                                            <p:cond delay="0"/>
                                          </p:stCondLst>
                                        </p:cTn>
                                        <p:tgtEl>
                                          <p:spTgt spid="3">
                                            <p:txEl>
                                              <p:pRg st="7" end="7"/>
                                            </p:txEl>
                                          </p:spTgt>
                                        </p:tgtEl>
                                        <p:attrNameLst>
                                          <p:attrName>style.visibility</p:attrName>
                                        </p:attrNameLst>
                                      </p:cBhvr>
                                      <p:to>
                                        <p:strVal val="visible"/>
                                      </p:to>
                                    </p:set>
                                    <p:anim calcmode="discrete" valueType="clr">
                                      <p:cBhvr override="childStyle">
                                        <p:cTn id="91" dur="80"/>
                                        <p:tgtEl>
                                          <p:spTgt spid="3">
                                            <p:txEl>
                                              <p:pRg st="7" end="7"/>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92" dur="80"/>
                                        <p:tgtEl>
                                          <p:spTgt spid="3">
                                            <p:txEl>
                                              <p:pRg st="7" end="7"/>
                                            </p:txEl>
                                          </p:spTgt>
                                        </p:tgtEl>
                                        <p:attrNameLst>
                                          <p:attrName>fillcolor</p:attrName>
                                        </p:attrNameLst>
                                      </p:cBhvr>
                                      <p:tavLst>
                                        <p:tav tm="0">
                                          <p:val>
                                            <p:clrVal>
                                              <a:schemeClr val="accent2"/>
                                            </p:clrVal>
                                          </p:val>
                                        </p:tav>
                                        <p:tav tm="50000">
                                          <p:val>
                                            <p:clrVal>
                                              <a:schemeClr val="hlink"/>
                                            </p:clrVal>
                                          </p:val>
                                        </p:tav>
                                      </p:tavLst>
                                    </p:anim>
                                    <p:set>
                                      <p:cBhvr>
                                        <p:cTn id="93" dur="80"/>
                                        <p:tgtEl>
                                          <p:spTgt spid="3">
                                            <p:txEl>
                                              <p:pRg st="7" end="7"/>
                                            </p:txEl>
                                          </p:spTgt>
                                        </p:tgtEl>
                                        <p:attrNameLst>
                                          <p:attrName>fill.type</p:attrName>
                                        </p:attrNameLst>
                                      </p:cBhvr>
                                      <p:to>
                                        <p:strVal val="solid"/>
                                      </p:to>
                                    </p:set>
                                  </p:childTnLst>
                                </p:cTn>
                              </p:par>
                            </p:childTnLst>
                          </p:cTn>
                        </p:par>
                      </p:childTnLst>
                    </p:cTn>
                  </p:par>
                  <p:par>
                    <p:cTn id="94" fill="hold">
                      <p:stCondLst>
                        <p:cond delay="indefinite"/>
                      </p:stCondLst>
                      <p:childTnLst>
                        <p:par>
                          <p:cTn id="95" fill="hold">
                            <p:stCondLst>
                              <p:cond delay="0"/>
                            </p:stCondLst>
                            <p:childTnLst>
                              <p:par>
                                <p:cTn id="96" presetID="27" presetClass="entr" presetSubtype="0" fill="hold" nodeType="clickEffect">
                                  <p:stCondLst>
                                    <p:cond delay="0"/>
                                  </p:stCondLst>
                                  <p:iterate type="lt">
                                    <p:tmPct val="50000"/>
                                  </p:iterate>
                                  <p:childTnLst>
                                    <p:set>
                                      <p:cBhvr>
                                        <p:cTn id="97" dur="1" fill="hold">
                                          <p:stCondLst>
                                            <p:cond delay="0"/>
                                          </p:stCondLst>
                                        </p:cTn>
                                        <p:tgtEl>
                                          <p:spTgt spid="3">
                                            <p:txEl>
                                              <p:pRg st="8" end="8"/>
                                            </p:txEl>
                                          </p:spTgt>
                                        </p:tgtEl>
                                        <p:attrNameLst>
                                          <p:attrName>style.visibility</p:attrName>
                                        </p:attrNameLst>
                                      </p:cBhvr>
                                      <p:to>
                                        <p:strVal val="visible"/>
                                      </p:to>
                                    </p:set>
                                    <p:anim calcmode="discrete" valueType="clr">
                                      <p:cBhvr override="childStyle">
                                        <p:cTn id="98" dur="80"/>
                                        <p:tgtEl>
                                          <p:spTgt spid="3">
                                            <p:txEl>
                                              <p:pRg st="8"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99" dur="80"/>
                                        <p:tgtEl>
                                          <p:spTgt spid="3">
                                            <p:txEl>
                                              <p:pRg st="8" end="8"/>
                                            </p:txEl>
                                          </p:spTgt>
                                        </p:tgtEl>
                                        <p:attrNameLst>
                                          <p:attrName>fillcolor</p:attrName>
                                        </p:attrNameLst>
                                      </p:cBhvr>
                                      <p:tavLst>
                                        <p:tav tm="0">
                                          <p:val>
                                            <p:clrVal>
                                              <a:schemeClr val="accent2"/>
                                            </p:clrVal>
                                          </p:val>
                                        </p:tav>
                                        <p:tav tm="50000">
                                          <p:val>
                                            <p:clrVal>
                                              <a:schemeClr val="hlink"/>
                                            </p:clrVal>
                                          </p:val>
                                        </p:tav>
                                      </p:tavLst>
                                    </p:anim>
                                    <p:set>
                                      <p:cBhvr>
                                        <p:cTn id="100" dur="80"/>
                                        <p:tgtEl>
                                          <p:spTgt spid="3">
                                            <p:txEl>
                                              <p:pRg st="8" end="8"/>
                                            </p:txEl>
                                          </p:spTgt>
                                        </p:tgtEl>
                                        <p:attrNameLst>
                                          <p:attrName>fill.type</p:attrName>
                                        </p:attrNameLst>
                                      </p:cBhvr>
                                      <p:to>
                                        <p:strVal val="solid"/>
                                      </p:to>
                                    </p:set>
                                  </p:childTnLst>
                                </p:cTn>
                              </p:par>
                            </p:childTnLst>
                          </p:cTn>
                        </p:par>
                      </p:childTnLst>
                    </p:cTn>
                  </p:par>
                  <p:par>
                    <p:cTn id="101" fill="hold">
                      <p:stCondLst>
                        <p:cond delay="indefinite"/>
                      </p:stCondLst>
                      <p:childTnLst>
                        <p:par>
                          <p:cTn id="102" fill="hold">
                            <p:stCondLst>
                              <p:cond delay="0"/>
                            </p:stCondLst>
                            <p:childTnLst>
                              <p:par>
                                <p:cTn id="103" presetID="27" presetClass="entr" presetSubtype="0" fill="hold" nodeType="clickEffect">
                                  <p:stCondLst>
                                    <p:cond delay="0"/>
                                  </p:stCondLst>
                                  <p:iterate type="lt">
                                    <p:tmPct val="50000"/>
                                  </p:iterate>
                                  <p:childTnLst>
                                    <p:set>
                                      <p:cBhvr>
                                        <p:cTn id="104" dur="1" fill="hold">
                                          <p:stCondLst>
                                            <p:cond delay="0"/>
                                          </p:stCondLst>
                                        </p:cTn>
                                        <p:tgtEl>
                                          <p:spTgt spid="3">
                                            <p:txEl>
                                              <p:pRg st="9" end="9"/>
                                            </p:txEl>
                                          </p:spTgt>
                                        </p:tgtEl>
                                        <p:attrNameLst>
                                          <p:attrName>style.visibility</p:attrName>
                                        </p:attrNameLst>
                                      </p:cBhvr>
                                      <p:to>
                                        <p:strVal val="visible"/>
                                      </p:to>
                                    </p:set>
                                    <p:anim calcmode="discrete" valueType="clr">
                                      <p:cBhvr override="childStyle">
                                        <p:cTn id="105" dur="80"/>
                                        <p:tgtEl>
                                          <p:spTgt spid="3">
                                            <p:txEl>
                                              <p:pRg st="9" end="9"/>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06" dur="80"/>
                                        <p:tgtEl>
                                          <p:spTgt spid="3">
                                            <p:txEl>
                                              <p:pRg st="9" end="9"/>
                                            </p:txEl>
                                          </p:spTgt>
                                        </p:tgtEl>
                                        <p:attrNameLst>
                                          <p:attrName>fillcolor</p:attrName>
                                        </p:attrNameLst>
                                      </p:cBhvr>
                                      <p:tavLst>
                                        <p:tav tm="0">
                                          <p:val>
                                            <p:clrVal>
                                              <a:schemeClr val="accent2"/>
                                            </p:clrVal>
                                          </p:val>
                                        </p:tav>
                                        <p:tav tm="50000">
                                          <p:val>
                                            <p:clrVal>
                                              <a:schemeClr val="hlink"/>
                                            </p:clrVal>
                                          </p:val>
                                        </p:tav>
                                      </p:tavLst>
                                    </p:anim>
                                    <p:set>
                                      <p:cBhvr>
                                        <p:cTn id="107" dur="80"/>
                                        <p:tgtEl>
                                          <p:spTgt spid="3">
                                            <p:txEl>
                                              <p:pRg st="9" end="9"/>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en-US" smtClean="0">
                <a:solidFill>
                  <a:srgbClr val="FF9900"/>
                </a:solidFill>
                <a:latin typeface="Tahoma" pitchFamily="34" charset="0"/>
                <a:cs typeface="Tahoma" pitchFamily="34" charset="0"/>
              </a:rPr>
              <a:t>Trafalgar Square</a:t>
            </a:r>
            <a:endParaRPr lang="ru-RU" smtClean="0">
              <a:latin typeface="Tahoma" pitchFamily="34" charset="0"/>
              <a:cs typeface="Tahoma" pitchFamily="34" charset="0"/>
            </a:endParaRPr>
          </a:p>
        </p:txBody>
      </p:sp>
      <p:sp>
        <p:nvSpPr>
          <p:cNvPr id="3" name="Содержимое 2"/>
          <p:cNvSpPr>
            <a:spLocks noGrp="1"/>
          </p:cNvSpPr>
          <p:nvPr>
            <p:ph sz="half" idx="1"/>
          </p:nvPr>
        </p:nvSpPr>
        <p:spPr>
          <a:xfrm>
            <a:off x="457200" y="1600200"/>
            <a:ext cx="7972425" cy="4525963"/>
          </a:xfrm>
        </p:spPr>
        <p:txBody>
          <a:bodyPr/>
          <a:lstStyle/>
          <a:p>
            <a:pPr>
              <a:buFont typeface="Arial" charset="0"/>
              <a:buNone/>
            </a:pPr>
            <a:r>
              <a:rPr lang="ru-RU" sz="3200" smtClean="0">
                <a:solidFill>
                  <a:schemeClr val="bg1"/>
                </a:solidFill>
                <a:latin typeface="Tahoma" pitchFamily="34" charset="0"/>
                <a:cs typeface="Tahoma" pitchFamily="34" charset="0"/>
              </a:rPr>
              <a:t>  </a:t>
            </a:r>
            <a:r>
              <a:rPr lang="en-US" sz="3200" smtClean="0">
                <a:solidFill>
                  <a:schemeClr val="bg1"/>
                </a:solidFill>
                <a:latin typeface="Tahoma" pitchFamily="34" charset="0"/>
                <a:cs typeface="Tahoma" pitchFamily="34" charset="0"/>
              </a:rPr>
              <a:t>They say it is the most beautiful place in London. In the middle of it a monument to admiral Nelson is situated. The monument includes four bronze lions. There are two fountains in it.</a:t>
            </a:r>
            <a:endParaRPr lang="ru-RU" sz="3200" smtClean="0">
              <a:solidFill>
                <a:schemeClr val="bg1"/>
              </a:solidFill>
              <a:latin typeface="Tahoma" pitchFamily="34" charset="0"/>
              <a:cs typeface="Tahoma" pitchFamily="34" charset="0"/>
            </a:endParaRPr>
          </a:p>
          <a:p>
            <a:endParaRPr lang="ru-RU" smtClean="0"/>
          </a:p>
        </p:txBody>
      </p:sp>
      <p:pic>
        <p:nvPicPr>
          <p:cNvPr id="5" name="Picture 13" descr="victoria-memorial[1]"/>
          <p:cNvPicPr>
            <a:picLocks noChangeAspect="1" noChangeArrowheads="1"/>
          </p:cNvPicPr>
          <p:nvPr/>
        </p:nvPicPr>
        <p:blipFill>
          <a:blip r:embed="rId2"/>
          <a:srcRect t="17644" r="-328" b="16515"/>
          <a:stretch>
            <a:fillRect/>
          </a:stretch>
        </p:blipFill>
        <p:spPr bwMode="auto">
          <a:xfrm>
            <a:off x="785813" y="1214438"/>
            <a:ext cx="7405687" cy="56435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4"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4)">
                                      <p:cBhvr>
                                        <p:cTn id="2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TotalTime>
  <Words>558</Words>
  <PresentationFormat>Экран (4:3)</PresentationFormat>
  <Paragraphs>94</Paragraphs>
  <Slides>14</Slides>
  <Notes>1</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14</vt:i4>
      </vt:variant>
    </vt:vector>
  </HeadingPairs>
  <TitlesOfParts>
    <vt:vector size="23" baseType="lpstr">
      <vt:lpstr>Arial</vt:lpstr>
      <vt:lpstr>Times New Roman</vt:lpstr>
      <vt:lpstr>Wingdings 2</vt:lpstr>
      <vt:lpstr>Wingdings</vt:lpstr>
      <vt:lpstr>Wingdings 3</vt:lpstr>
      <vt:lpstr>Calibri</vt:lpstr>
      <vt:lpstr>Tahoma</vt:lpstr>
      <vt:lpstr>Book Antiqua</vt:lpstr>
      <vt:lpstr>Апекс</vt:lpstr>
      <vt:lpstr>Слайд 1</vt:lpstr>
      <vt:lpstr>Слайд 2</vt:lpstr>
      <vt:lpstr>Слайд 3</vt:lpstr>
      <vt:lpstr>Слайд 4</vt:lpstr>
      <vt:lpstr>Слайд 5</vt:lpstr>
      <vt:lpstr> A plane is faster than a train. A plane is the best way of travelling. </vt:lpstr>
      <vt:lpstr> What do you need  to go abroad? </vt:lpstr>
      <vt:lpstr>Слайд 8</vt:lpstr>
      <vt:lpstr>Trafalgar Square</vt:lpstr>
      <vt:lpstr>Слайд 10</vt:lpstr>
      <vt:lpstr>London Tower</vt:lpstr>
      <vt:lpstr>Westminster Abbey</vt:lpstr>
      <vt:lpstr>The Houses of Parliament</vt:lpstr>
      <vt:lpstr>Different Languages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Евгений</cp:lastModifiedBy>
  <cp:revision>18</cp:revision>
  <dcterms:created xsi:type="dcterms:W3CDTF">2009-02-20T11:34:41Z</dcterms:created>
  <dcterms:modified xsi:type="dcterms:W3CDTF">2011-11-17T13:12:01Z</dcterms:modified>
</cp:coreProperties>
</file>