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9" r:id="rId4"/>
    <p:sldId id="263" r:id="rId5"/>
    <p:sldId id="261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784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47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97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464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634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91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637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23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35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2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653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095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703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8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32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191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264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4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3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89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3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74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61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А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32013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Задание № 6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5675616"/>
              </p:ext>
            </p:extLst>
          </p:nvPr>
        </p:nvGraphicFramePr>
        <p:xfrm>
          <a:off x="2051720" y="1772815"/>
          <a:ext cx="5040560" cy="3701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520280"/>
              </a:tblGrid>
              <a:tr h="740202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2"/>
                          </a:solidFill>
                        </a:rPr>
                        <a:t>сторож</a:t>
                      </a:r>
                      <a:endParaRPr lang="ru-RU" sz="4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2"/>
                          </a:solidFill>
                        </a:rPr>
                        <a:t>страж</a:t>
                      </a:r>
                      <a:endParaRPr lang="ru-RU" sz="40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4020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2"/>
                          </a:solidFill>
                        </a:rPr>
                        <a:t>голова</a:t>
                      </a:r>
                      <a:endParaRPr lang="ru-RU" sz="4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4020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2"/>
                          </a:solidFill>
                        </a:rPr>
                        <a:t>короткий</a:t>
                      </a:r>
                      <a:endParaRPr lang="ru-RU" sz="4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4020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2"/>
                          </a:solidFill>
                        </a:rPr>
                        <a:t>здоровье</a:t>
                      </a:r>
                      <a:endParaRPr lang="ru-RU" sz="4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4020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2"/>
                          </a:solidFill>
                        </a:rPr>
                        <a:t>ворота</a:t>
                      </a:r>
                      <a:endParaRPr lang="ru-RU" sz="4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09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/>
              <a:t>Задание 7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8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73166" y="2636912"/>
            <a:ext cx="5651162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110894868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не волшебник , я только учусь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0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463" y="1318425"/>
            <a:ext cx="8856984" cy="471338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Дуб дождя и ветра  вовсе не боится.</a:t>
            </a:r>
          </a:p>
          <a:p>
            <a:pPr marL="0" indent="0">
              <a:buNone/>
            </a:pPr>
            <a:r>
              <a:rPr lang="ru-RU" b="1" dirty="0" smtClean="0"/>
              <a:t>Кто сказал, что дубу страшно простудиться?</a:t>
            </a:r>
          </a:p>
          <a:p>
            <a:pPr marL="0" indent="0">
              <a:buNone/>
            </a:pPr>
            <a:r>
              <a:rPr lang="ru-RU" b="1" dirty="0" smtClean="0"/>
              <a:t>Ведь до поздней осени дуб стоит зелёный.</a:t>
            </a:r>
          </a:p>
          <a:p>
            <a:pPr marL="0" indent="0">
              <a:buNone/>
            </a:pPr>
            <a:r>
              <a:rPr lang="ru-RU" b="1" dirty="0" smtClean="0"/>
              <a:t>Значит, дуб </a:t>
            </a:r>
            <a:r>
              <a:rPr lang="ru-RU" b="1" dirty="0"/>
              <a:t> </a:t>
            </a:r>
            <a:r>
              <a:rPr lang="ru-RU" b="1" dirty="0" smtClean="0"/>
              <a:t>                         </a:t>
            </a:r>
            <a:r>
              <a:rPr lang="ru-RU" b="1" dirty="0" smtClean="0"/>
              <a:t>, значит, закалённый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6806"/>
            <a:ext cx="4680520" cy="129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99462" y="3118606"/>
            <a:ext cx="2546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выносливый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718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463" y="1318425"/>
            <a:ext cx="8856984" cy="471338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Дуб дождя и ветра  вовсе не боится.</a:t>
            </a:r>
          </a:p>
          <a:p>
            <a:pPr marL="0" indent="0">
              <a:buNone/>
            </a:pPr>
            <a:r>
              <a:rPr lang="ru-RU" b="1" dirty="0" smtClean="0"/>
              <a:t>Кто сказал, что дубу страшно простудиться?</a:t>
            </a:r>
          </a:p>
          <a:p>
            <a:pPr marL="0" indent="0">
              <a:buNone/>
            </a:pPr>
            <a:r>
              <a:rPr lang="ru-RU" b="1" dirty="0" smtClean="0"/>
              <a:t>Ведь до поздней осени дуб стоит зелёный.</a:t>
            </a:r>
          </a:p>
          <a:p>
            <a:pPr marL="0" indent="0">
              <a:buNone/>
            </a:pPr>
            <a:r>
              <a:rPr lang="ru-RU" b="1" dirty="0" smtClean="0"/>
              <a:t>Значит, дуб </a:t>
            </a:r>
            <a:r>
              <a:rPr lang="ru-RU" b="1" u="sng" dirty="0" smtClean="0"/>
              <a:t>выносливый</a:t>
            </a:r>
            <a:r>
              <a:rPr lang="ru-RU" b="1" dirty="0" smtClean="0"/>
              <a:t>, значит,</a:t>
            </a:r>
            <a:r>
              <a:rPr lang="ru-RU" b="1" u="sng" dirty="0" smtClean="0"/>
              <a:t> закалённый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6806"/>
            <a:ext cx="4680520" cy="129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606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056784" cy="648072"/>
          </a:xfrm>
        </p:spPr>
        <p:txBody>
          <a:bodyPr/>
          <a:lstStyle/>
          <a:p>
            <a:r>
              <a:rPr lang="ru-RU" b="1" dirty="0" smtClean="0"/>
              <a:t>Задание 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9036496" cy="5544616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Б А Р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А Р С И К</a:t>
            </a:r>
          </a:p>
          <a:p>
            <a:pPr marL="0" indent="0">
              <a:buNone/>
            </a:pPr>
            <a:r>
              <a:rPr lang="ru-RU" sz="6000" b="1" dirty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>      И К</a:t>
            </a:r>
          </a:p>
          <a:p>
            <a:pPr marL="0" indent="0">
              <a:buNone/>
            </a:pPr>
            <a:r>
              <a:rPr lang="ru-RU" sz="6000" b="1" dirty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>      К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56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55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77031"/>
            <a:ext cx="4680520" cy="926976"/>
          </a:xfrm>
        </p:spPr>
        <p:txBody>
          <a:bodyPr/>
          <a:lstStyle/>
          <a:p>
            <a:r>
              <a:rPr lang="ru-RU" b="1" dirty="0" smtClean="0"/>
              <a:t>Задание 4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4032448" cy="10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5560034" cy="260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435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07704" y="2124964"/>
            <a:ext cx="4824536" cy="2168132"/>
            <a:chOff x="822" y="5341"/>
            <a:chExt cx="6633" cy="278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822" y="5341"/>
              <a:ext cx="6633" cy="2783"/>
              <a:chOff x="2745" y="4680"/>
              <a:chExt cx="5538" cy="2625"/>
            </a:xfrm>
          </p:grpSpPr>
          <p:sp>
            <p:nvSpPr>
              <p:cNvPr id="11" name="Rectangle 4"/>
              <p:cNvSpPr>
                <a:spLocks noChangeArrowheads="1"/>
              </p:cNvSpPr>
              <p:nvPr/>
            </p:nvSpPr>
            <p:spPr bwMode="auto">
              <a:xfrm>
                <a:off x="4320" y="4995"/>
                <a:ext cx="3963" cy="15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" name="AutoShape 5"/>
              <p:cNvSpPr>
                <a:spLocks noChangeArrowheads="1"/>
              </p:cNvSpPr>
              <p:nvPr/>
            </p:nvSpPr>
            <p:spPr bwMode="auto">
              <a:xfrm>
                <a:off x="2745" y="5415"/>
                <a:ext cx="3330" cy="154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" name="Oval 6"/>
              <p:cNvSpPr>
                <a:spLocks noChangeArrowheads="1"/>
              </p:cNvSpPr>
              <p:nvPr/>
            </p:nvSpPr>
            <p:spPr bwMode="auto">
              <a:xfrm>
                <a:off x="5385" y="4680"/>
                <a:ext cx="1635" cy="2625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" name="Oval 7"/>
            <p:cNvSpPr>
              <a:spLocks noChangeArrowheads="1"/>
            </p:cNvSpPr>
            <p:nvPr/>
          </p:nvSpPr>
          <p:spPr bwMode="auto">
            <a:xfrm>
              <a:off x="5055" y="7632"/>
              <a:ext cx="170" cy="17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225" y="6508"/>
              <a:ext cx="170" cy="170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765" y="6608"/>
              <a:ext cx="170" cy="17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2130" y="6438"/>
              <a:ext cx="170" cy="17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4275" y="6338"/>
              <a:ext cx="170" cy="170"/>
            </a:xfrm>
            <a:prstGeom prst="ellipse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4161"/>
            <a:ext cx="4029075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2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www.potehechas.ru/golovolomki/img_otvety/pingviny.jpg"/>
          <p:cNvPicPr>
            <a:picLocks noGrp="1"/>
          </p:cNvPicPr>
          <p:nvPr>
            <p:ph idx="1"/>
          </p:nvPr>
        </p:nvPicPr>
        <p:blipFill>
          <a:blip r:embed="rId2" cstate="print"/>
          <a:srcRect l="9557" t="10667" r="13333" b="12444"/>
          <a:stretch>
            <a:fillRect/>
          </a:stretch>
        </p:blipFill>
        <p:spPr bwMode="auto">
          <a:xfrm>
            <a:off x="1259632" y="332656"/>
            <a:ext cx="65527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48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107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1_Тема Office</vt:lpstr>
      <vt:lpstr>Тема Office</vt:lpstr>
      <vt:lpstr>Презентация PowerPoint</vt:lpstr>
      <vt:lpstr>Я не волшебник , я только учусь</vt:lpstr>
      <vt:lpstr>Презентация PowerPoint</vt:lpstr>
      <vt:lpstr>Презентация PowerPoint</vt:lpstr>
      <vt:lpstr>Задание 2</vt:lpstr>
      <vt:lpstr>Задание 3</vt:lpstr>
      <vt:lpstr>Задание 4</vt:lpstr>
      <vt:lpstr>Презентация PowerPoint</vt:lpstr>
      <vt:lpstr>Презентация PowerPoint</vt:lpstr>
      <vt:lpstr>Задание № 6</vt:lpstr>
      <vt:lpstr>Задание 7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cp:lastPrinted>2014-10-05T08:47:13Z</cp:lastPrinted>
  <dcterms:created xsi:type="dcterms:W3CDTF">2014-10-05T07:46:10Z</dcterms:created>
  <dcterms:modified xsi:type="dcterms:W3CDTF">2015-06-04T23:48:39Z</dcterms:modified>
</cp:coreProperties>
</file>