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-155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5931D-6099-42E0-A980-98DED7A97ED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74146-722F-4EB4-A4AF-A405152EF3F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055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4CB48-28C0-499D-A1B4-67FBE87A295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81B8F-0157-4A45-B772-AC07704666D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147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40C51-B42B-4580-80E3-224815F2891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272EA-309D-423E-9B88-771F69C5038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673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A4C8C-6F52-4B63-9278-C15D886E854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8652C-A2A4-42E0-8BBF-B7D590E8876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718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D320A-C17E-43E2-97DF-6C921862908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BDBAE-FF8B-4DFA-97CD-3837B9F2C45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360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F0635F-5D13-4AA0-9073-F2A761DDFD2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CC784-4ABC-4E5E-AEF9-942BBAF039B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232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77528-41A3-4A8F-9C43-434EDD09C66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5CCC2-A6F2-41D6-8957-847A3EA40DB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772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19573-1E15-43AD-B661-B2BFF54503F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477A4-B7ED-405B-8CDE-4E300F4CD0A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787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65992-8D60-40D8-ADFF-A97F426DC30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F7952-6202-4873-ADEB-57DCAC40E57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310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3770C-4D56-46AD-8BBC-79802D264C3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27F2A-6EED-4592-8C4A-6A3B57925DA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76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02F5C-8FDE-43CC-87D7-9C26C420268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4FE43-2D20-4F3E-A007-6E075A0CEF6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957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959D34E-7BB3-406D-8889-58C433ED156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806E963-2233-4FAD-A637-8F3824C01BA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78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625" y="0"/>
            <a:ext cx="8358188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7200" b="1" dirty="0">
                <a:solidFill>
                  <a:srgbClr val="0070C0"/>
                </a:solidFill>
                <a:latin typeface="Georgia" pitchFamily="18" charset="0"/>
              </a:rPr>
              <a:t>В</a:t>
            </a:r>
            <a:r>
              <a:rPr lang="ru-RU" sz="7200" b="1" dirty="0" smtClean="0">
                <a:solidFill>
                  <a:srgbClr val="7030A0"/>
                </a:solidFill>
                <a:latin typeface="Georgia" pitchFamily="18" charset="0"/>
              </a:rPr>
              <a:t>и</a:t>
            </a:r>
            <a:r>
              <a:rPr lang="ru-RU" sz="7200" b="1" dirty="0" smtClean="0">
                <a:solidFill>
                  <a:srgbClr val="4BACC6">
                    <a:lumMod val="75000"/>
                  </a:srgbClr>
                </a:solidFill>
                <a:latin typeface="Georgia" pitchFamily="18" charset="0"/>
              </a:rPr>
              <a:t>т</a:t>
            </a:r>
            <a:r>
              <a:rPr lang="ru-RU" sz="7200" b="1" dirty="0" smtClean="0">
                <a:solidFill>
                  <a:srgbClr val="1F497D">
                    <a:lumMod val="40000"/>
                    <a:lumOff val="60000"/>
                  </a:srgbClr>
                </a:solidFill>
                <a:latin typeface="Georgia" pitchFamily="18" charset="0"/>
              </a:rPr>
              <a:t>а</a:t>
            </a:r>
            <a:r>
              <a:rPr lang="ru-RU" sz="7200" b="1" dirty="0" smtClean="0">
                <a:solidFill>
                  <a:srgbClr val="00B050"/>
                </a:solidFill>
                <a:latin typeface="Georgia" pitchFamily="18" charset="0"/>
              </a:rPr>
              <a:t>м</a:t>
            </a:r>
            <a:r>
              <a:rPr lang="ru-RU" sz="7200" b="1" dirty="0" smtClean="0">
                <a:solidFill>
                  <a:srgbClr val="0070C0"/>
                </a:solidFill>
                <a:latin typeface="Georgia" pitchFamily="18" charset="0"/>
              </a:rPr>
              <a:t>и</a:t>
            </a:r>
            <a:r>
              <a:rPr lang="ru-RU" sz="7200" b="1" dirty="0" smtClean="0">
                <a:solidFill>
                  <a:srgbClr val="FFC000"/>
                </a:solidFill>
                <a:latin typeface="Georgia" pitchFamily="18" charset="0"/>
              </a:rPr>
              <a:t>н</a:t>
            </a:r>
            <a:r>
              <a:rPr lang="ru-RU" sz="7200" b="1" dirty="0" smtClean="0">
                <a:solidFill>
                  <a:prstClr val="black"/>
                </a:solidFill>
                <a:latin typeface="Georgia" pitchFamily="18" charset="0"/>
              </a:rPr>
              <a:t> </a:t>
            </a:r>
            <a:r>
              <a:rPr lang="ru-RU" sz="7200" b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en-US" sz="7200" b="1" dirty="0" smtClean="0">
                <a:solidFill>
                  <a:srgbClr val="FF0000"/>
                </a:solidFill>
                <a:latin typeface="Georgia" pitchFamily="18" charset="0"/>
              </a:rPr>
              <a:t>D</a:t>
            </a:r>
            <a:endParaRPr lang="ru-RU" sz="72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2051" name="Picture 2" descr="http://triumphtech.ru/media/images/upload/%D0%B1%D0%B0%D0%B4%D1%8B%20%D0%B4%D0%BB%D1%8F%20%D0%B6%D0%B5%D0%BD%D1%89%D0%B8%D0%BD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1388" y="714375"/>
            <a:ext cx="5662612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http://wiseparents.ru/wp-content/uploads/2013/10/%D0%B2%D1%83%D0%BD%D0%B4%D0%B5%D1%80%D0%BA%D0%B8%D0%BD%D0%B4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85938"/>
            <a:ext cx="5429250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4506154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435280" cy="1642194"/>
          </a:xfrm>
        </p:spPr>
        <p:txBody>
          <a:bodyPr/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Молодость – пташкой, </a:t>
            </a:r>
            <a:br>
              <a:rPr lang="ru-RU" sz="4800" b="1" dirty="0" smtClean="0">
                <a:solidFill>
                  <a:schemeClr val="tx2"/>
                </a:solidFill>
              </a:rPr>
            </a:br>
            <a:r>
              <a:rPr lang="ru-RU" sz="4800" b="1" dirty="0" smtClean="0">
                <a:solidFill>
                  <a:schemeClr val="tx2"/>
                </a:solidFill>
              </a:rPr>
              <a:t>старость  - черепашкой</a:t>
            </a:r>
            <a:endParaRPr lang="ru-RU" sz="4800" b="1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525963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216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9438"/>
            <a:ext cx="8229600" cy="1143000"/>
          </a:xfrm>
        </p:spPr>
        <p:txBody>
          <a:bodyPr/>
          <a:lstStyle/>
          <a:p>
            <a:r>
              <a:rPr lang="ru-RU" dirty="0" smtClean="0"/>
              <a:t>№ 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80728"/>
            <a:ext cx="8229600" cy="4525963"/>
          </a:xfrm>
        </p:spPr>
        <p:txBody>
          <a:bodyPr/>
          <a:lstStyle/>
          <a:p>
            <a:pPr marL="11430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latin typeface="MyriadPro-Regular"/>
                <a:ea typeface="Calibri"/>
                <a:cs typeface="MyriadPro-Regular"/>
              </a:rPr>
              <a:t>ОДЕТ                                          УВАЖЕНИЯ</a:t>
            </a:r>
            <a:endParaRPr lang="ru-RU" sz="2400" dirty="0">
              <a:ea typeface="Times New Roman"/>
              <a:cs typeface="Times New Roman"/>
            </a:endParaRPr>
          </a:p>
          <a:p>
            <a:pPr marL="11430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latin typeface="MyriadPro-Regular"/>
                <a:ea typeface="Calibri"/>
                <a:cs typeface="MyriadPro-Regular"/>
              </a:rPr>
              <a:t>ФАРТУК                                      СЧАСТЛИВАЯ</a:t>
            </a:r>
            <a:endParaRPr lang="ru-RU" sz="2400" dirty="0">
              <a:ea typeface="Times New Roman"/>
              <a:cs typeface="Times New Roman"/>
            </a:endParaRPr>
          </a:p>
          <a:p>
            <a:pPr marL="11430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latin typeface="MyriadPro-Regular"/>
                <a:ea typeface="Calibri"/>
                <a:cs typeface="MyriadPro-Regular"/>
              </a:rPr>
              <a:t>НОГИ                                           КУХОННЫЙ</a:t>
            </a:r>
            <a:endParaRPr lang="ru-RU" sz="2400" dirty="0">
              <a:ea typeface="Times New Roman"/>
              <a:cs typeface="Times New Roman"/>
            </a:endParaRPr>
          </a:p>
          <a:p>
            <a:pPr marL="11430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latin typeface="MyriadPro-Regular"/>
                <a:ea typeface="Calibri"/>
                <a:cs typeface="MyriadPro-Regular"/>
              </a:rPr>
              <a:t>ВОЛОСЫ                                     СЛАДКО</a:t>
            </a:r>
            <a:endParaRPr lang="ru-RU" sz="2400" dirty="0">
              <a:ea typeface="Times New Roman"/>
              <a:cs typeface="Times New Roman"/>
            </a:endParaRPr>
          </a:p>
          <a:p>
            <a:pPr marL="11430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latin typeface="MyriadPro-Regular"/>
                <a:ea typeface="Calibri"/>
                <a:cs typeface="MyriadPro-Regular"/>
              </a:rPr>
              <a:t>ЖИЗНЬ                                         БОСЫЕ</a:t>
            </a:r>
            <a:endParaRPr lang="ru-RU" sz="2400" dirty="0">
              <a:ea typeface="Times New Roman"/>
              <a:cs typeface="Times New Roman"/>
            </a:endParaRPr>
          </a:p>
          <a:p>
            <a:pPr marL="11430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latin typeface="MyriadPro-Regular"/>
                <a:ea typeface="Calibri"/>
                <a:cs typeface="MyriadPro-Regular"/>
              </a:rPr>
              <a:t>ЕСТ                                               РАСПУЩЕННЫЕ</a:t>
            </a:r>
            <a:endParaRPr lang="ru-RU" sz="2400" dirty="0">
              <a:ea typeface="Times New Roman"/>
              <a:cs typeface="Times New Roman"/>
            </a:endParaRPr>
          </a:p>
          <a:p>
            <a:pPr marL="11430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latin typeface="MyriadPro-Regular"/>
                <a:ea typeface="Calibri"/>
                <a:cs typeface="MyriadPro-Regular"/>
              </a:rPr>
              <a:t>СПИТ                                      </a:t>
            </a:r>
            <a:r>
              <a:rPr lang="ru-RU" dirty="0" smtClean="0">
                <a:latin typeface="MyriadPro-Regular"/>
                <a:ea typeface="Calibri"/>
                <a:cs typeface="MyriadPro-Regular"/>
              </a:rPr>
              <a:t> </a:t>
            </a:r>
            <a:r>
              <a:rPr lang="ru-RU" dirty="0">
                <a:latin typeface="MyriadPro-Regular"/>
                <a:ea typeface="Calibri"/>
                <a:cs typeface="MyriadPro-Regular"/>
              </a:rPr>
              <a:t>С ВОСХИЩЕНИЕМ</a:t>
            </a:r>
            <a:endParaRPr lang="ru-RU" sz="2400" dirty="0">
              <a:ea typeface="Times New Roman"/>
              <a:cs typeface="Times New Roman"/>
            </a:endParaRPr>
          </a:p>
          <a:p>
            <a:pPr marL="11430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latin typeface="MyriadPro-Regular"/>
                <a:ea typeface="Calibri"/>
                <a:cs typeface="MyriadPro-Regular"/>
              </a:rPr>
              <a:t>СМОТРИТ                                    С РУК</a:t>
            </a:r>
            <a:endParaRPr lang="ru-RU" sz="2400" dirty="0">
              <a:ea typeface="Times New Roman"/>
              <a:cs typeface="Times New Roman"/>
            </a:endParaRPr>
          </a:p>
          <a:p>
            <a:pPr marL="114300" marR="36195" indent="0" algn="just">
              <a:lnSpc>
                <a:spcPct val="115000"/>
              </a:lnSpc>
              <a:spcAft>
                <a:spcPts val="0"/>
              </a:spcAft>
              <a:buNone/>
              <a:tabLst>
                <a:tab pos="5200650" algn="l"/>
              </a:tabLst>
            </a:pPr>
            <a:r>
              <a:rPr lang="ru-RU" dirty="0">
                <a:latin typeface="MyriadPro-Regular"/>
                <a:ea typeface="Calibri"/>
                <a:cs typeface="MyriadPro-Regular"/>
              </a:rPr>
              <a:t>ВЫЗЫВАЕТ ЧУВСТВО              С ИГОЛОЧКИ</a:t>
            </a:r>
            <a:endParaRPr lang="ru-RU" sz="2400" dirty="0"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0398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2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510547"/>
            <a:ext cx="11089232" cy="2158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3780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4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211126"/>
            <a:ext cx="2235271" cy="2332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348880"/>
            <a:ext cx="2157958" cy="1834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4716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5</a:t>
            </a:r>
            <a:endParaRPr lang="ru-RU" dirty="0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71" y="1667238"/>
            <a:ext cx="14375823" cy="2559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0034891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36</Words>
  <Application>Microsoft Office PowerPoint</Application>
  <PresentationFormat>Экран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1_Тема Office</vt:lpstr>
      <vt:lpstr>Презентация PowerPoint</vt:lpstr>
      <vt:lpstr>Молодость – пташкой,  старость  - черепашкой</vt:lpstr>
      <vt:lpstr>№ 1</vt:lpstr>
      <vt:lpstr>№ 2</vt:lpstr>
      <vt:lpstr>№ 4</vt:lpstr>
      <vt:lpstr>№ 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4</cp:revision>
  <dcterms:created xsi:type="dcterms:W3CDTF">2014-10-29T02:06:44Z</dcterms:created>
  <dcterms:modified xsi:type="dcterms:W3CDTF">2015-06-04T23:54:57Z</dcterms:modified>
</cp:coreProperties>
</file>