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79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1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6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41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67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7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6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5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29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5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71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9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7200" b="1" dirty="0">
                <a:solidFill>
                  <a:srgbClr val="FF0000"/>
                </a:solidFill>
                <a:latin typeface="Georgia" pitchFamily="18" charset="0"/>
              </a:rPr>
              <a:t>J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88814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Будет и на нашей улице праздник 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136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201" y="1772816"/>
            <a:ext cx="5395079" cy="36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</a:t>
            </a:r>
            <a:r>
              <a:rPr lang="en-US" dirty="0" smtClean="0"/>
              <a:t>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117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624736" cy="531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15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4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4864"/>
            <a:ext cx="4536504" cy="328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720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4608512" cy="474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032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6832" y="2132856"/>
            <a:ext cx="1367231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26649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Презентация PowerPoint</vt:lpstr>
      <vt:lpstr>Будет и на нашей улице праздник !</vt:lpstr>
      <vt:lpstr>№ 2</vt:lpstr>
      <vt:lpstr>№ 3</vt:lpstr>
      <vt:lpstr>№ 4</vt:lpstr>
      <vt:lpstr>№ 5</vt:lpstr>
      <vt:lpstr>№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</cp:revision>
  <dcterms:created xsi:type="dcterms:W3CDTF">2014-12-17T02:25:27Z</dcterms:created>
  <dcterms:modified xsi:type="dcterms:W3CDTF">2014-12-17T02:35:56Z</dcterms:modified>
</cp:coreProperties>
</file>