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5931D-6099-42E0-A980-98DED7A97E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4146-722F-4EB4-A4AF-A405152EF3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73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4CB48-28C0-499D-A1B4-67FBE87A29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1B8F-0157-4A45-B772-AC07704666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25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0C51-B42B-4580-80E3-224815F289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72EA-309D-423E-9B88-771F69C503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4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4C8C-6F52-4B63-9278-C15D886E8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8652C-A2A4-42E0-8BBF-B7D590E887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581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320A-C17E-43E2-97DF-6C92186290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DBAE-FF8B-4DFA-97CD-3837B9F2C4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19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0635F-5D13-4AA0-9073-F2A761DDFD2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C784-4ABC-4E5E-AEF9-942BBAF03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1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7528-41A3-4A8F-9C43-434EDD09C6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CCC2-A6F2-41D6-8957-847A3EA40D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1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19573-1E15-43AD-B661-B2BFF54503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77A4-B7ED-405B-8CDE-4E300F4CD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82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65992-8D60-40D8-ADFF-A97F426DC3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F7952-6202-4873-ADEB-57DCAC40E5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740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3770C-4D56-46AD-8BBC-79802D264C3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7F2A-6EED-4592-8C4A-6A3B57925D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4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02F5C-8FDE-43CC-87D7-9C26C420268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FE43-2D20-4F3E-A007-6E075A0CEF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9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59D34E-7BB3-406D-8889-58C433ED15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06E963-2233-4FAD-A637-8F3824C01B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749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0"/>
            <a:ext cx="83581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0070C0"/>
                </a:solidFill>
                <a:latin typeface="Georgia" pitchFamily="18" charset="0"/>
              </a:rPr>
              <a:t>В</a:t>
            </a:r>
            <a:r>
              <a:rPr lang="ru-RU" sz="7200" b="1" dirty="0" smtClean="0">
                <a:solidFill>
                  <a:srgbClr val="7030A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4BACC6">
                    <a:lumMod val="75000"/>
                  </a:srgbClr>
                </a:solidFill>
                <a:latin typeface="Georgia" pitchFamily="18" charset="0"/>
              </a:rPr>
              <a:t>т</a:t>
            </a:r>
            <a:r>
              <a:rPr lang="ru-RU" sz="7200" b="1" dirty="0" smtClean="0">
                <a:solidFill>
                  <a:srgbClr val="1F497D">
                    <a:lumMod val="40000"/>
                    <a:lumOff val="60000"/>
                  </a:srgbClr>
                </a:solidFill>
                <a:latin typeface="Georgia" pitchFamily="18" charset="0"/>
              </a:rPr>
              <a:t>а</a:t>
            </a:r>
            <a:r>
              <a:rPr lang="ru-RU" sz="7200" b="1" dirty="0" smtClean="0">
                <a:solidFill>
                  <a:srgbClr val="00B050"/>
                </a:solidFill>
                <a:latin typeface="Georgia" pitchFamily="18" charset="0"/>
              </a:rPr>
              <a:t>м</a:t>
            </a:r>
            <a:r>
              <a:rPr lang="ru-RU" sz="7200" b="1" dirty="0" smtClean="0">
                <a:solidFill>
                  <a:srgbClr val="0070C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FFC000"/>
                </a:solidFill>
                <a:latin typeface="Georgia" pitchFamily="18" charset="0"/>
              </a:rPr>
              <a:t>н</a:t>
            </a:r>
            <a:r>
              <a:rPr lang="ru-RU" sz="7200" b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7200" b="1" dirty="0">
                <a:solidFill>
                  <a:srgbClr val="FF0000"/>
                </a:solidFill>
                <a:latin typeface="Georgia" pitchFamily="18" charset="0"/>
              </a:rPr>
              <a:t>R</a:t>
            </a:r>
            <a:endParaRPr lang="ru-RU" sz="7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51" name="Picture 2" descr="http://triumphtech.ru/media/images/upload/%D0%B1%D0%B0%D0%B4%D1%8B%20%D0%B4%D0%BB%D1%8F%20%D0%B6%D0%B5%D0%BD%D1%89%D0%B8%D0%B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714375"/>
            <a:ext cx="566261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iseparents.ru/wp-content/uploads/2013/10/%D0%B2%D1%83%D0%BD%D0%B4%D0%B5%D1%80%D0%BA%D0%B8%D0%BD%D0%B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542925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46388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Кто ищет, тот всегда найдёт.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110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№</a:t>
            </a:r>
            <a:r>
              <a:rPr lang="en-US" dirty="0" smtClean="0"/>
              <a:t> </a:t>
            </a:r>
            <a:r>
              <a:rPr lang="ru-RU" dirty="0"/>
              <a:t>1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887250"/>
              </p:ext>
            </p:extLst>
          </p:nvPr>
        </p:nvGraphicFramePr>
        <p:xfrm>
          <a:off x="0" y="2492896"/>
          <a:ext cx="8892480" cy="27666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6240"/>
                <a:gridCol w="4446240"/>
              </a:tblGrid>
              <a:tr h="1419026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страх (трусость)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осторожность</a:t>
                      </a:r>
                      <a:endParaRPr lang="ru-RU" dirty="0"/>
                    </a:p>
                  </a:txBody>
                  <a:tcPr/>
                </a:tc>
              </a:tr>
              <a:tr h="1029246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А  Б  Г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В</a:t>
                      </a:r>
                      <a:r>
                        <a:rPr lang="ru-RU" sz="5400" baseline="0" dirty="0" smtClean="0"/>
                        <a:t>  Д  Е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19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7937863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27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Пример решения головоломки Хоровод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0"/>
          <a:stretch>
            <a:fillRect/>
          </a:stretch>
        </p:blipFill>
        <p:spPr bwMode="auto">
          <a:xfrm>
            <a:off x="1331640" y="1556791"/>
            <a:ext cx="5040560" cy="47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71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№ 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627784" y="1988840"/>
            <a:ext cx="3888432" cy="4104456"/>
            <a:chOff x="8640" y="1286"/>
            <a:chExt cx="2430" cy="2445"/>
          </a:xfrm>
        </p:grpSpPr>
        <p:pic>
          <p:nvPicPr>
            <p:cNvPr id="3075" name="Рисунок 27" descr="Разделите циферблат на шесть частей - Графическая головоломка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95" t="7895" r="9212" b="8684"/>
            <a:stretch>
              <a:fillRect/>
            </a:stretch>
          </p:blipFill>
          <p:spPr bwMode="auto">
            <a:xfrm>
              <a:off x="8640" y="1286"/>
              <a:ext cx="2430" cy="2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076" name="AutoShape 4"/>
            <p:cNvCxnSpPr>
              <a:cxnSpLocks noChangeShapeType="1"/>
            </p:cNvCxnSpPr>
            <p:nvPr/>
          </p:nvCxnSpPr>
          <p:spPr bwMode="auto">
            <a:xfrm>
              <a:off x="8790" y="2185"/>
              <a:ext cx="2130" cy="72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62754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28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1_Тема Office</vt:lpstr>
      <vt:lpstr>Презентация PowerPoint</vt:lpstr>
      <vt:lpstr>Кто ищет, тот всегда найдёт.</vt:lpstr>
      <vt:lpstr>№ 1</vt:lpstr>
      <vt:lpstr>№ 2</vt:lpstr>
      <vt:lpstr>№ 5</vt:lpstr>
      <vt:lpstr>№ 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cp:lastPrinted>2015-01-28T02:34:50Z</cp:lastPrinted>
  <dcterms:created xsi:type="dcterms:W3CDTF">2015-01-14T02:28:33Z</dcterms:created>
  <dcterms:modified xsi:type="dcterms:W3CDTF">2015-06-04T23:44:56Z</dcterms:modified>
</cp:coreProperties>
</file>