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2" r:id="rId4"/>
    <p:sldId id="260" r:id="rId5"/>
    <p:sldId id="261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A5931D-6099-42E0-A980-98DED7A97ED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F74146-722F-4EB4-A4AF-A405152EF3F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073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D4CB48-28C0-499D-A1B4-67FBE87A295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781B8F-0157-4A45-B772-AC07704666D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0253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B40C51-B42B-4580-80E3-224815F2891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D272EA-309D-423E-9B88-771F69C5038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76450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A4C8C-6F52-4B63-9278-C15D886E854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58652C-A2A4-42E0-8BBF-B7D590E8876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1581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BD320A-C17E-43E2-97DF-6C921862908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7BDBAE-FF8B-4DFA-97CD-3837B9F2C45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5191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F0635F-5D13-4AA0-9073-F2A761DDFD2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DCC784-4ABC-4E5E-AEF9-942BBAF039B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7313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377528-41A3-4A8F-9C43-434EDD09C66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45CCC2-A6F2-41D6-8957-847A3EA40DB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4713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B19573-1E15-43AD-B661-B2BFF54503F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8477A4-B7ED-405B-8CDE-4E300F4CD0A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3825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665992-8D60-40D8-ADFF-A97F426DC30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9F7952-6202-4873-ADEB-57DCAC40E57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0740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03770C-4D56-46AD-8BBC-79802D264C3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827F2A-6EED-4592-8C4A-6A3B57925DA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30439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602F5C-8FDE-43CC-87D7-9C26C420268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4FE43-2D20-4F3E-A007-6E075A0CEF6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7295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959D34E-7BB3-406D-8889-58C433ED156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806E963-2233-4FAD-A637-8F3824C01BA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5749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Word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625" y="0"/>
            <a:ext cx="8358188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7200" b="1" dirty="0">
                <a:solidFill>
                  <a:srgbClr val="0070C0"/>
                </a:solidFill>
                <a:latin typeface="Georgia" pitchFamily="18" charset="0"/>
              </a:rPr>
              <a:t>В</a:t>
            </a:r>
            <a:r>
              <a:rPr lang="ru-RU" sz="7200" b="1" dirty="0" smtClean="0">
                <a:solidFill>
                  <a:srgbClr val="7030A0"/>
                </a:solidFill>
                <a:latin typeface="Georgia" pitchFamily="18" charset="0"/>
              </a:rPr>
              <a:t>и</a:t>
            </a:r>
            <a:r>
              <a:rPr lang="ru-RU" sz="7200" b="1" dirty="0" smtClean="0">
                <a:solidFill>
                  <a:srgbClr val="4BACC6">
                    <a:lumMod val="75000"/>
                  </a:srgbClr>
                </a:solidFill>
                <a:latin typeface="Georgia" pitchFamily="18" charset="0"/>
              </a:rPr>
              <a:t>т</a:t>
            </a:r>
            <a:r>
              <a:rPr lang="ru-RU" sz="7200" b="1" dirty="0" smtClean="0">
                <a:solidFill>
                  <a:srgbClr val="1F497D">
                    <a:lumMod val="40000"/>
                    <a:lumOff val="60000"/>
                  </a:srgbClr>
                </a:solidFill>
                <a:latin typeface="Georgia" pitchFamily="18" charset="0"/>
              </a:rPr>
              <a:t>а</a:t>
            </a:r>
            <a:r>
              <a:rPr lang="ru-RU" sz="7200" b="1" dirty="0" smtClean="0">
                <a:solidFill>
                  <a:srgbClr val="00B050"/>
                </a:solidFill>
                <a:latin typeface="Georgia" pitchFamily="18" charset="0"/>
              </a:rPr>
              <a:t>м</a:t>
            </a:r>
            <a:r>
              <a:rPr lang="ru-RU" sz="7200" b="1" dirty="0" smtClean="0">
                <a:solidFill>
                  <a:srgbClr val="0070C0"/>
                </a:solidFill>
                <a:latin typeface="Georgia" pitchFamily="18" charset="0"/>
              </a:rPr>
              <a:t>и</a:t>
            </a:r>
            <a:r>
              <a:rPr lang="ru-RU" sz="7200" b="1" dirty="0" smtClean="0">
                <a:solidFill>
                  <a:srgbClr val="FFC000"/>
                </a:solidFill>
                <a:latin typeface="Georgia" pitchFamily="18" charset="0"/>
              </a:rPr>
              <a:t>н</a:t>
            </a:r>
            <a:r>
              <a:rPr lang="ru-RU" sz="7200" b="1" dirty="0" smtClean="0">
                <a:solidFill>
                  <a:prstClr val="black"/>
                </a:solidFill>
                <a:latin typeface="Georgia" pitchFamily="18" charset="0"/>
              </a:rPr>
              <a:t> </a:t>
            </a:r>
            <a:r>
              <a:rPr lang="ru-RU" sz="7200" b="1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r>
              <a:rPr lang="en-US" sz="7200" b="1" dirty="0">
                <a:solidFill>
                  <a:srgbClr val="FF0000"/>
                </a:solidFill>
                <a:latin typeface="Georgia" pitchFamily="18" charset="0"/>
              </a:rPr>
              <a:t>P</a:t>
            </a:r>
            <a:endParaRPr lang="ru-RU" sz="72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pic>
        <p:nvPicPr>
          <p:cNvPr id="2051" name="Picture 2" descr="http://triumphtech.ru/media/images/upload/%D0%B1%D0%B0%D0%B4%D1%8B%20%D0%B4%D0%BB%D1%8F%20%D0%B6%D0%B5%D0%BD%D1%89%D0%B8%D0%BD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1388" y="714375"/>
            <a:ext cx="5662612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 descr="http://wiseparents.ru/wp-content/uploads/2013/10/%D0%B2%D1%83%D0%BD%D0%B4%D0%B5%D1%80%D0%BA%D0%B8%D0%BD%D0%B4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85938"/>
            <a:ext cx="5429250" cy="542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8463889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143000"/>
          </a:xfrm>
        </p:spPr>
        <p:txBody>
          <a:bodyPr/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Без  кота  мышам  </a:t>
            </a:r>
            <a:r>
              <a:rPr lang="ru-RU" sz="5400" b="1" dirty="0" err="1" smtClean="0">
                <a:solidFill>
                  <a:srgbClr val="FF0000"/>
                </a:solidFill>
              </a:rPr>
              <a:t>масленница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525963"/>
          </a:xfrm>
        </p:spPr>
        <p:txBody>
          <a:bodyPr/>
          <a:lstStyle/>
          <a:p>
            <a:endParaRPr lang="ru-RU" dirty="0">
              <a:ea typeface="Times New Roman"/>
              <a:cs typeface="Times New Roman"/>
            </a:endParaRP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3533164"/>
              </p:ext>
            </p:extLst>
          </p:nvPr>
        </p:nvGraphicFramePr>
        <p:xfrm>
          <a:off x="323528" y="2060848"/>
          <a:ext cx="8136903" cy="362627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68152"/>
                <a:gridCol w="1656184"/>
                <a:gridCol w="1656184"/>
                <a:gridCol w="1828844"/>
                <a:gridCol w="1627539"/>
              </a:tblGrid>
              <a:tr h="846094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Признак №1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Название группы</a:t>
                      </a:r>
                      <a:endParaRPr lang="ru-RU" sz="2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Жёлтые </a:t>
                      </a:r>
                      <a:endParaRPr lang="ru-RU" sz="3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Зелёные </a:t>
                      </a:r>
                      <a:endParaRPr lang="ru-RU" sz="3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Голубые </a:t>
                      </a:r>
                      <a:endParaRPr lang="ru-RU" sz="3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4609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Номер бабочки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46094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Признак №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Название группы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Крылья с рисунком</a:t>
                      </a:r>
                      <a:endParaRPr lang="ru-RU" sz="2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Крылья 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4609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Номер бабочки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11013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0568" y="1916832"/>
            <a:ext cx="9533077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8811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№</a:t>
            </a:r>
            <a:r>
              <a:rPr lang="en-US" dirty="0" smtClean="0"/>
              <a:t> </a:t>
            </a:r>
            <a:r>
              <a:rPr lang="ru-RU" dirty="0" smtClean="0"/>
              <a:t>4</a:t>
            </a:r>
            <a:endParaRPr lang="ru-RU" dirty="0"/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2150668" y="1412776"/>
            <a:ext cx="4941612" cy="4752528"/>
            <a:chOff x="4290" y="12090"/>
            <a:chExt cx="4335" cy="4456"/>
          </a:xfrm>
        </p:grpSpPr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90" y="12090"/>
              <a:ext cx="4167" cy="44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6770" y="14664"/>
              <a:ext cx="1855" cy="1216"/>
            </a:xfrm>
            <a:custGeom>
              <a:avLst/>
              <a:gdLst>
                <a:gd name="T0" fmla="*/ 285 w 2130"/>
                <a:gd name="T1" fmla="*/ 105 h 1503"/>
                <a:gd name="T2" fmla="*/ 540 w 2130"/>
                <a:gd name="T3" fmla="*/ 150 h 1503"/>
                <a:gd name="T4" fmla="*/ 585 w 2130"/>
                <a:gd name="T5" fmla="*/ 180 h 1503"/>
                <a:gd name="T6" fmla="*/ 645 w 2130"/>
                <a:gd name="T7" fmla="*/ 195 h 1503"/>
                <a:gd name="T8" fmla="*/ 735 w 2130"/>
                <a:gd name="T9" fmla="*/ 225 h 1503"/>
                <a:gd name="T10" fmla="*/ 1050 w 2130"/>
                <a:gd name="T11" fmla="*/ 150 h 1503"/>
                <a:gd name="T12" fmla="*/ 1185 w 2130"/>
                <a:gd name="T13" fmla="*/ 60 h 1503"/>
                <a:gd name="T14" fmla="*/ 1380 w 2130"/>
                <a:gd name="T15" fmla="*/ 0 h 1503"/>
                <a:gd name="T16" fmla="*/ 1665 w 2130"/>
                <a:gd name="T17" fmla="*/ 60 h 1503"/>
                <a:gd name="T18" fmla="*/ 1890 w 2130"/>
                <a:gd name="T19" fmla="*/ 225 h 1503"/>
                <a:gd name="T20" fmla="*/ 1920 w 2130"/>
                <a:gd name="T21" fmla="*/ 270 h 1503"/>
                <a:gd name="T22" fmla="*/ 2055 w 2130"/>
                <a:gd name="T23" fmla="*/ 420 h 1503"/>
                <a:gd name="T24" fmla="*/ 2070 w 2130"/>
                <a:gd name="T25" fmla="*/ 465 h 1503"/>
                <a:gd name="T26" fmla="*/ 2100 w 2130"/>
                <a:gd name="T27" fmla="*/ 510 h 1503"/>
                <a:gd name="T28" fmla="*/ 2130 w 2130"/>
                <a:gd name="T29" fmla="*/ 600 h 1503"/>
                <a:gd name="T30" fmla="*/ 2115 w 2130"/>
                <a:gd name="T31" fmla="*/ 960 h 1503"/>
                <a:gd name="T32" fmla="*/ 2085 w 2130"/>
                <a:gd name="T33" fmla="*/ 1050 h 1503"/>
                <a:gd name="T34" fmla="*/ 1815 w 2130"/>
                <a:gd name="T35" fmla="*/ 1245 h 1503"/>
                <a:gd name="T36" fmla="*/ 1425 w 2130"/>
                <a:gd name="T37" fmla="*/ 1350 h 1503"/>
                <a:gd name="T38" fmla="*/ 1080 w 2130"/>
                <a:gd name="T39" fmla="*/ 1500 h 1503"/>
                <a:gd name="T40" fmla="*/ 630 w 2130"/>
                <a:gd name="T41" fmla="*/ 1485 h 1503"/>
                <a:gd name="T42" fmla="*/ 555 w 2130"/>
                <a:gd name="T43" fmla="*/ 1395 h 1503"/>
                <a:gd name="T44" fmla="*/ 420 w 2130"/>
                <a:gd name="T45" fmla="*/ 1245 h 1503"/>
                <a:gd name="T46" fmla="*/ 285 w 2130"/>
                <a:gd name="T47" fmla="*/ 1050 h 1503"/>
                <a:gd name="T48" fmla="*/ 195 w 2130"/>
                <a:gd name="T49" fmla="*/ 810 h 1503"/>
                <a:gd name="T50" fmla="*/ 60 w 2130"/>
                <a:gd name="T51" fmla="*/ 570 h 1503"/>
                <a:gd name="T52" fmla="*/ 30 w 2130"/>
                <a:gd name="T53" fmla="*/ 525 h 1503"/>
                <a:gd name="T54" fmla="*/ 0 w 2130"/>
                <a:gd name="T55" fmla="*/ 435 h 1503"/>
                <a:gd name="T56" fmla="*/ 15 w 2130"/>
                <a:gd name="T57" fmla="*/ 270 h 1503"/>
                <a:gd name="T58" fmla="*/ 60 w 2130"/>
                <a:gd name="T59" fmla="*/ 225 h 1503"/>
                <a:gd name="T60" fmla="*/ 255 w 2130"/>
                <a:gd name="T61" fmla="*/ 135 h 1503"/>
                <a:gd name="T62" fmla="*/ 285 w 2130"/>
                <a:gd name="T63" fmla="*/ 105 h 1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130" h="1503">
                  <a:moveTo>
                    <a:pt x="285" y="105"/>
                  </a:moveTo>
                  <a:cubicBezTo>
                    <a:pt x="373" y="76"/>
                    <a:pt x="456" y="122"/>
                    <a:pt x="540" y="150"/>
                  </a:cubicBezTo>
                  <a:cubicBezTo>
                    <a:pt x="557" y="156"/>
                    <a:pt x="568" y="173"/>
                    <a:pt x="585" y="180"/>
                  </a:cubicBezTo>
                  <a:cubicBezTo>
                    <a:pt x="604" y="188"/>
                    <a:pt x="625" y="189"/>
                    <a:pt x="645" y="195"/>
                  </a:cubicBezTo>
                  <a:cubicBezTo>
                    <a:pt x="675" y="204"/>
                    <a:pt x="735" y="225"/>
                    <a:pt x="735" y="225"/>
                  </a:cubicBezTo>
                  <a:cubicBezTo>
                    <a:pt x="859" y="204"/>
                    <a:pt x="936" y="188"/>
                    <a:pt x="1050" y="150"/>
                  </a:cubicBezTo>
                  <a:cubicBezTo>
                    <a:pt x="1101" y="133"/>
                    <a:pt x="1134" y="77"/>
                    <a:pt x="1185" y="60"/>
                  </a:cubicBezTo>
                  <a:cubicBezTo>
                    <a:pt x="1250" y="38"/>
                    <a:pt x="1315" y="22"/>
                    <a:pt x="1380" y="0"/>
                  </a:cubicBezTo>
                  <a:cubicBezTo>
                    <a:pt x="1473" y="16"/>
                    <a:pt x="1579" y="17"/>
                    <a:pt x="1665" y="60"/>
                  </a:cubicBezTo>
                  <a:cubicBezTo>
                    <a:pt x="1749" y="102"/>
                    <a:pt x="1824" y="159"/>
                    <a:pt x="1890" y="225"/>
                  </a:cubicBezTo>
                  <a:cubicBezTo>
                    <a:pt x="1903" y="238"/>
                    <a:pt x="1908" y="256"/>
                    <a:pt x="1920" y="270"/>
                  </a:cubicBezTo>
                  <a:cubicBezTo>
                    <a:pt x="1963" y="321"/>
                    <a:pt x="2008" y="373"/>
                    <a:pt x="2055" y="420"/>
                  </a:cubicBezTo>
                  <a:cubicBezTo>
                    <a:pt x="2060" y="435"/>
                    <a:pt x="2063" y="451"/>
                    <a:pt x="2070" y="465"/>
                  </a:cubicBezTo>
                  <a:cubicBezTo>
                    <a:pt x="2078" y="481"/>
                    <a:pt x="2093" y="494"/>
                    <a:pt x="2100" y="510"/>
                  </a:cubicBezTo>
                  <a:cubicBezTo>
                    <a:pt x="2113" y="539"/>
                    <a:pt x="2130" y="600"/>
                    <a:pt x="2130" y="600"/>
                  </a:cubicBezTo>
                  <a:cubicBezTo>
                    <a:pt x="2125" y="720"/>
                    <a:pt x="2127" y="840"/>
                    <a:pt x="2115" y="960"/>
                  </a:cubicBezTo>
                  <a:cubicBezTo>
                    <a:pt x="2112" y="991"/>
                    <a:pt x="2107" y="1028"/>
                    <a:pt x="2085" y="1050"/>
                  </a:cubicBezTo>
                  <a:cubicBezTo>
                    <a:pt x="2007" y="1128"/>
                    <a:pt x="1917" y="1201"/>
                    <a:pt x="1815" y="1245"/>
                  </a:cubicBezTo>
                  <a:cubicBezTo>
                    <a:pt x="1692" y="1298"/>
                    <a:pt x="1549" y="1297"/>
                    <a:pt x="1425" y="1350"/>
                  </a:cubicBezTo>
                  <a:cubicBezTo>
                    <a:pt x="1308" y="1400"/>
                    <a:pt x="1204" y="1469"/>
                    <a:pt x="1080" y="1500"/>
                  </a:cubicBezTo>
                  <a:cubicBezTo>
                    <a:pt x="930" y="1495"/>
                    <a:pt x="779" y="1503"/>
                    <a:pt x="630" y="1485"/>
                  </a:cubicBezTo>
                  <a:cubicBezTo>
                    <a:pt x="544" y="1475"/>
                    <a:pt x="587" y="1436"/>
                    <a:pt x="555" y="1395"/>
                  </a:cubicBezTo>
                  <a:cubicBezTo>
                    <a:pt x="451" y="1261"/>
                    <a:pt x="488" y="1354"/>
                    <a:pt x="420" y="1245"/>
                  </a:cubicBezTo>
                  <a:cubicBezTo>
                    <a:pt x="376" y="1175"/>
                    <a:pt x="344" y="1109"/>
                    <a:pt x="285" y="1050"/>
                  </a:cubicBezTo>
                  <a:cubicBezTo>
                    <a:pt x="259" y="973"/>
                    <a:pt x="240" y="878"/>
                    <a:pt x="195" y="810"/>
                  </a:cubicBezTo>
                  <a:cubicBezTo>
                    <a:pt x="172" y="718"/>
                    <a:pt x="112" y="648"/>
                    <a:pt x="60" y="570"/>
                  </a:cubicBezTo>
                  <a:cubicBezTo>
                    <a:pt x="50" y="555"/>
                    <a:pt x="36" y="542"/>
                    <a:pt x="30" y="525"/>
                  </a:cubicBezTo>
                  <a:cubicBezTo>
                    <a:pt x="20" y="495"/>
                    <a:pt x="0" y="435"/>
                    <a:pt x="0" y="435"/>
                  </a:cubicBezTo>
                  <a:cubicBezTo>
                    <a:pt x="5" y="380"/>
                    <a:pt x="0" y="323"/>
                    <a:pt x="15" y="270"/>
                  </a:cubicBezTo>
                  <a:cubicBezTo>
                    <a:pt x="21" y="250"/>
                    <a:pt x="43" y="238"/>
                    <a:pt x="60" y="225"/>
                  </a:cubicBezTo>
                  <a:cubicBezTo>
                    <a:pt x="133" y="168"/>
                    <a:pt x="170" y="156"/>
                    <a:pt x="255" y="135"/>
                  </a:cubicBezTo>
                  <a:cubicBezTo>
                    <a:pt x="288" y="86"/>
                    <a:pt x="285" y="72"/>
                    <a:pt x="285" y="105"/>
                  </a:cubicBezTo>
                  <a:close/>
                </a:path>
              </a:pathLst>
            </a:custGeom>
            <a:noFill/>
            <a:ln w="28575" cmpd="sng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231926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 5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052735"/>
            <a:ext cx="4680520" cy="4858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52702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 6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628390" y="3004407"/>
          <a:ext cx="1887220" cy="1717548"/>
        </p:xfrm>
        <a:graphic>
          <a:graphicData uri="http://schemas.openxmlformats.org/drawingml/2006/table">
            <a:tbl>
              <a:tblPr firstRow="1" firstCol="1" bandRow="1"/>
              <a:tblGrid>
                <a:gridCol w="266065"/>
                <a:gridCol w="266065"/>
                <a:gridCol w="295275"/>
                <a:gridCol w="266065"/>
                <a:gridCol w="266065"/>
                <a:gridCol w="266065"/>
                <a:gridCol w="261620"/>
              </a:tblGrid>
              <a:tr h="225425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760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760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ы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425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760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ы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425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760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ё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00645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 6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2185188"/>
              </p:ext>
            </p:extLst>
          </p:nvPr>
        </p:nvGraphicFramePr>
        <p:xfrm>
          <a:off x="-252536" y="2132856"/>
          <a:ext cx="10640693" cy="2655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1" name="Документ" r:id="rId3" imgW="6855694" imgH="1711376" progId="Word.Document.12">
                  <p:embed/>
                </p:oleObj>
              </mc:Choice>
              <mc:Fallback>
                <p:oleObj name="Документ" r:id="rId3" imgW="6855694" imgH="171137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252536" y="2132856"/>
                        <a:ext cx="10640693" cy="26558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139709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 7</a:t>
            </a:r>
            <a:endParaRPr lang="ru-RU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1198" y="1556792"/>
            <a:ext cx="2979849" cy="3334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8358604"/>
      </p:ext>
    </p:extLst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85</Words>
  <Application>Microsoft Office PowerPoint</Application>
  <PresentationFormat>Экран (4:3)</PresentationFormat>
  <Paragraphs>69</Paragraphs>
  <Slides>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0" baseType="lpstr">
      <vt:lpstr>1_Тема Office</vt:lpstr>
      <vt:lpstr>Документ Microsoft Word</vt:lpstr>
      <vt:lpstr>Презентация PowerPoint</vt:lpstr>
      <vt:lpstr>Без  кота  мышам  масленница</vt:lpstr>
      <vt:lpstr>Презентация PowerPoint</vt:lpstr>
      <vt:lpstr>№ 4</vt:lpstr>
      <vt:lpstr>№ 5</vt:lpstr>
      <vt:lpstr>№ 6</vt:lpstr>
      <vt:lpstr>№ 6</vt:lpstr>
      <vt:lpstr>№ 7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3</cp:revision>
  <dcterms:created xsi:type="dcterms:W3CDTF">2015-01-14T02:28:33Z</dcterms:created>
  <dcterms:modified xsi:type="dcterms:W3CDTF">2015-01-20T22:02:06Z</dcterms:modified>
</cp:coreProperties>
</file>