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58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98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1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36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121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40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46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154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2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6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38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С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67727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Лучшее – враг хорошего.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27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Задание 2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496855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508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Задание 3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1524780" cy="199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81653"/>
            <a:ext cx="1527300" cy="19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62269"/>
            <a:ext cx="1495551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04864"/>
            <a:ext cx="1486753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8263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Задание 4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8824253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049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1F497D"/>
                </a:solidFill>
              </a:rPr>
              <a:t>Задание 4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00" y="2132856"/>
            <a:ext cx="1584176" cy="2613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67066"/>
            <a:ext cx="2016224" cy="214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50346"/>
            <a:ext cx="1368152" cy="2178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19762"/>
            <a:ext cx="1584176" cy="2387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155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403244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540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73166" y="2636912"/>
            <a:ext cx="5651162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Молодцы!!!</a:t>
            </a:r>
          </a:p>
        </p:txBody>
      </p:sp>
    </p:spTree>
    <p:extLst>
      <p:ext uri="{BB962C8B-B14F-4D97-AF65-F5344CB8AC3E}">
        <p14:creationId xmlns:p14="http://schemas.microsoft.com/office/powerpoint/2010/main" val="105243671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Презентация PowerPoint</vt:lpstr>
      <vt:lpstr>Лучшее – враг хорошего.</vt:lpstr>
      <vt:lpstr>Задание 2</vt:lpstr>
      <vt:lpstr>Задание 3</vt:lpstr>
      <vt:lpstr>Задание 4</vt:lpstr>
      <vt:lpstr>Задание 4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2014-10-14T22:46:51Z</dcterms:created>
  <dcterms:modified xsi:type="dcterms:W3CDTF">2014-10-14T23:10:18Z</dcterms:modified>
</cp:coreProperties>
</file>