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4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3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709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42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852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996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5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57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10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132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63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39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29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golovolom.com/puzzles/082_2a.gif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358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4BACC6">
                    <a:lumMod val="75000"/>
                  </a:srgbClr>
                </a:solidFill>
                <a:latin typeface="Georgia" pitchFamily="18" charset="0"/>
              </a:rPr>
              <a:t>т</a:t>
            </a:r>
            <a:r>
              <a:rPr lang="ru-RU" sz="7200" b="1" dirty="0" smtClean="0">
                <a:solidFill>
                  <a:srgbClr val="1F497D">
                    <a:lumMod val="40000"/>
                    <a:lumOff val="60000"/>
                  </a:srgbClr>
                </a:solidFill>
                <a:latin typeface="Georgia" pitchFamily="18" charset="0"/>
              </a:rPr>
              <a:t>а</a:t>
            </a:r>
            <a:r>
              <a:rPr lang="ru-RU" sz="7200" b="1" dirty="0" smtClean="0">
                <a:solidFill>
                  <a:srgbClr val="00B05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FFC000"/>
                </a:solidFill>
                <a:latin typeface="Georgia" pitchFamily="18" charset="0"/>
              </a:rPr>
              <a:t>н</a:t>
            </a:r>
            <a:r>
              <a:rPr lang="ru-RU" sz="7200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7200" b="1" dirty="0">
                <a:solidFill>
                  <a:srgbClr val="FF0000"/>
                </a:solidFill>
                <a:latin typeface="Georgia" pitchFamily="18" charset="0"/>
              </a:rPr>
              <a:t>Т</a:t>
            </a:r>
          </a:p>
        </p:txBody>
      </p:sp>
      <p:pic>
        <p:nvPicPr>
          <p:cNvPr id="2051" name="Picture 2" descr="http://triumphtech.ru/media/images/upload/%D0%B1%D0%B0%D0%B4%D1%8B%20%D0%B4%D0%BB%D1%8F%20%D0%B6%D0%B5%D0%BD%D1%89%D0%B8%D0%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714375"/>
            <a:ext cx="56626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iseparents.ru/wp-content/uploads/2013/10/%D0%B2%D1%83%D0%BD%D0%B4%D0%B5%D1%80%D0%BA%D0%B8%D0%BD%D0%B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54292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47753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Если звёзды зажигают, это кому-нибудь нужно?.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8097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2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429852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514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golovolom.com/puzzles/082_2a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76" y="1484784"/>
            <a:ext cx="767550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858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7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65" y="1916832"/>
            <a:ext cx="8706697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817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№8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4320480" cy="515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409681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1_Тема Office</vt:lpstr>
      <vt:lpstr>Презентация PowerPoint</vt:lpstr>
      <vt:lpstr>Если звёзды зажигают, это кому-нибудь нужно?.</vt:lpstr>
      <vt:lpstr>№ 2</vt:lpstr>
      <vt:lpstr>№ 5</vt:lpstr>
      <vt:lpstr>№ 7</vt:lpstr>
      <vt:lpstr>№8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2015-03-30T23:31:48Z</dcterms:created>
  <dcterms:modified xsi:type="dcterms:W3CDTF">2015-06-04T23:53:06Z</dcterms:modified>
</cp:coreProperties>
</file>