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67" r:id="rId2"/>
    <p:sldId id="341" r:id="rId3"/>
    <p:sldId id="270" r:id="rId4"/>
    <p:sldId id="286" r:id="rId5"/>
    <p:sldId id="292" r:id="rId6"/>
    <p:sldId id="293" r:id="rId7"/>
    <p:sldId id="294" r:id="rId8"/>
    <p:sldId id="336" r:id="rId9"/>
    <p:sldId id="337" r:id="rId10"/>
    <p:sldId id="296" r:id="rId11"/>
    <p:sldId id="290" r:id="rId12"/>
    <p:sldId id="321" r:id="rId13"/>
    <p:sldId id="323" r:id="rId14"/>
    <p:sldId id="340" r:id="rId15"/>
    <p:sldId id="342" r:id="rId16"/>
    <p:sldId id="339" r:id="rId17"/>
    <p:sldId id="343" r:id="rId18"/>
    <p:sldId id="310" r:id="rId19"/>
    <p:sldId id="31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9" autoAdjust="0"/>
    <p:restoredTop sz="94660"/>
  </p:normalViewPr>
  <p:slideViewPr>
    <p:cSldViewPr>
      <p:cViewPr varScale="1">
        <p:scale>
          <a:sx n="69" d="100"/>
          <a:sy n="69" d="100"/>
        </p:scale>
        <p:origin x="13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0C18D-504A-4220-A089-3232653621BB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0DB5E-B73C-42C7-B42B-3F379CFAB7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C0A4F4-D0F8-47DF-B2E8-B1CAF00BE2E1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0DB5E-B73C-42C7-B42B-3F379CFAB78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0FFF32-160F-4097-9E66-440F48DFAAA5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A0054D-370B-41FC-BCF4-E8511650FB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47FF49-8CCF-4C96-9BE8-654188FD1FFF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B0A5F-9AC4-4DBC-B0EC-E12EC3E498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E7081A-317C-4973-826E-7BCC60D2F003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287C5-F407-428B-B9A1-6839205648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125490-1D2C-4695-9039-0618450D67AA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6349DF-B37E-49D2-9746-2F6880B594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BDFAB9-905F-4259-80B0-652DFF98E9B7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987D30-86C0-495C-8162-C583A3A22F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3F9F0-34A7-4F47-9FAC-497D65F24C84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6A10B-457A-4177-A1D9-14E9B0BCE3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BF867E-E7F7-4A33-AB89-5E5C69D93D02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1946F-7A52-4AC9-BF1B-7AF85AB541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34CC58-5E65-4F8E-8677-DB2ECDD6D98E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207E4-605D-4776-A360-B89AFE209D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0186F6-9F28-4886-AA94-010F30C3D4BE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3EC89E-6C6D-4CDA-A5C4-A0248622E3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6CF62E-4046-4CC4-AE8E-27FD5656E38A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FFB53C-676F-4804-AF7A-7FA22B18F7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BB392-046B-4636-AEEA-432BC97CFA52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87F6D-C537-48E9-A0B0-56D14F3460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93B3F4-ED0A-41AE-B2F7-6856408402F4}" type="datetimeFigureOut">
              <a:rPr lang="ru-RU" smtClean="0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83A7CA8-55BC-4C9C-ADF9-A6BF1FD4E9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://www.astrogalaxy.ru/fotorass/foto1634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kha-info.ru/gallery/kurilov/big/kurilov21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to-video.ru/images/Lyskin_chukotka/olenenok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reenmama.ru/dn_images/01/51/85/30/1208950194tundra_s_vozduha_kolesnikov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c.ru/monitoring/ust-yana/images/tumat.gi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trana.ru/articles/352/Yukagiri2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siafederation.ru/ethnography/imgsm/428-1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WordArt 5"/>
          <p:cNvSpPr>
            <a:spLocks noChangeArrowheads="1" noChangeShapeType="1" noTextEdit="1"/>
          </p:cNvSpPr>
          <p:nvPr/>
        </p:nvSpPr>
        <p:spPr bwMode="auto">
          <a:xfrm>
            <a:off x="1928794" y="1714488"/>
            <a:ext cx="5616575" cy="25923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Юкагиры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357826"/>
            <a:ext cx="8001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гласит легенда, раньше юкагиров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было много, как звезд на небе.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Сейчас же юкагиров насчитывается около 2000.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t="4527" r="11111" b="10018"/>
          <a:stretch>
            <a:fillRect/>
          </a:stretch>
        </p:blipFill>
        <p:spPr bwMode="auto">
          <a:xfrm>
            <a:off x="1357290" y="428604"/>
            <a:ext cx="6357982" cy="464347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6388" name="Picture 4" descr="foto1634-m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3127" t="4545" r="9315" b="4545"/>
          <a:stretch>
            <a:fillRect/>
          </a:stretch>
        </p:blipFill>
        <p:spPr bwMode="auto">
          <a:xfrm>
            <a:off x="6572264" y="3786190"/>
            <a:ext cx="2200290" cy="157163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\Рабочий стол\Новая папка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000240"/>
            <a:ext cx="4415549" cy="314327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522678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Юкагиры, которые живут в наше время,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занимаются тем же, чем и их прадеды, и отцы –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оленеводство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рыбалка, охота, обрабатывание шкур.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l="26183"/>
          <a:stretch>
            <a:fillRect/>
          </a:stretch>
        </p:blipFill>
        <p:spPr bwMode="auto">
          <a:xfrm>
            <a:off x="428596" y="357165"/>
            <a:ext cx="4429156" cy="3152959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pic>
        <p:nvPicPr>
          <p:cNvPr id="26627" name="Picture 5" descr="139253"/>
          <p:cNvPicPr>
            <a:picLocks noChangeAspect="1" noChangeArrowheads="1"/>
          </p:cNvPicPr>
          <p:nvPr/>
        </p:nvPicPr>
        <p:blipFill>
          <a:blip r:embed="rId3"/>
          <a:srcRect l="10806" t="7651" r="12252" b="7616"/>
          <a:stretch>
            <a:fillRect/>
          </a:stretch>
        </p:blipFill>
        <p:spPr bwMode="auto">
          <a:xfrm>
            <a:off x="642910" y="714356"/>
            <a:ext cx="3861074" cy="528480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14778" y="1500174"/>
            <a:ext cx="492922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Заповеди  предков юкагиров,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потомственных охотников                             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рыболовов, испокон                       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веков гласили: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 охотник ловким, храбрым,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не жадным и жестоким.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губи напрасно птицу,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лови напрасно рыбу.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 rot="10800000" flipV="1">
            <a:off x="4643438" y="1374513"/>
            <a:ext cx="421484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Маленький народ юкагиров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почитал животворную силу огня.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любом юкагирском доме-чандале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услышать,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говорят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обращаясь к огню: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«Дедушка, Большой Огонь!» Наверное, и вправду был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стародавние времена Большой Огонь, и когда юкагиры стали разъезжаться по свету, брали они с собой по Маленькому Угольку для своего очага.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3683612" cy="4189757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72074"/>
            <a:ext cx="8305800" cy="151046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Послушайте, какие занятные имена у юкагирских ребят: 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Помди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«замарашка»,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Чиримэде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«птенец»,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Пойе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«щёчка»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Нодийа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«красная рыбка». Даже в своих именах юкагиры хотят сохранить обычаи, память о прошлом. Для небольшого народа                  это так важно: сберечь традиции, родной язык.</a:t>
            </a: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642918"/>
            <a:ext cx="6247530" cy="4071942"/>
          </a:xfrm>
          <a:prstGeom prst="round2Diag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Юкагирский поэт, писатель - </a:t>
            </a:r>
            <a:r>
              <a:rPr lang="ru-RU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Улуро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Адо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(Гавриил Курилов)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29124" y="1071546"/>
            <a:ext cx="392909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Костёр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люди земли,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Юкагиры костер развели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он жалок еще и мал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как жарок уже и ал!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Приходите, братья,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нашему костру -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Наших песен вкусить простоту.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Принесите, подкиньте дровец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 костер,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наш пожар сердец.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он веселее жил,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звезды крылом задел.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увидал огромный мир,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Огонек, что зажег юкагир!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istr\Рабочий стол\Новая папка\IMG-20150128-WA00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66589"/>
            <a:ext cx="3357586" cy="446393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Картинка 1 из 1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71480"/>
            <a:ext cx="3857652" cy="560426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4786314" y="1500174"/>
            <a:ext cx="392909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Улуро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Адо</a:t>
            </a: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говорил: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«У каждого человека есть дар, талант, необходимо развивать его, а для этого надо быть настоящим человеком                                   и много работать,                          поменьше спать!».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92022316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928662" y="571480"/>
            <a:ext cx="3254933" cy="424866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572132" y="785794"/>
            <a:ext cx="33575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Улуро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Адо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есть брат                             Николай Курилов. 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тоже юкагирский поэт, писатель, художник                                   и фотограф. 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143380"/>
            <a:ext cx="2928368" cy="221457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2" descr="64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8604"/>
            <a:ext cx="6143668" cy="4607751"/>
          </a:xfrm>
          <a:prstGeom prst="round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988" name="Rectangle 3"/>
          <p:cNvSpPr>
            <a:spLocks noChangeArrowheads="1"/>
          </p:cNvSpPr>
          <p:nvPr/>
        </p:nvSpPr>
        <p:spPr bwMode="auto">
          <a:xfrm>
            <a:off x="4140200" y="5143512"/>
            <a:ext cx="5003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Н.Курилов. «Запутавшиеся олени</a:t>
            </a:r>
            <a:r>
              <a:rPr lang="ru-RU" b="1" i="1" dirty="0" smtClean="0">
                <a:solidFill>
                  <a:srgbClr val="002060"/>
                </a:solidFill>
              </a:rPr>
              <a:t>»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572140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картине «Запутавшиеся олени», изображены олени в смертельной схватке, черный и белый цвет напоминают борьбу света и тьмы.</a:t>
            </a:r>
            <a:endParaRPr lang="en-US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своих работах автор любил изображать оленей.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214942" y="1285860"/>
            <a:ext cx="35719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Юкагирский народ очень любит свою суровую Родину,                         и всегда хотел жить                    на своей земле.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как говорил  стихами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Улуро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«Я как будто привязан арканом к этой      </a:t>
            </a:r>
            <a:r>
              <a:rPr lang="ru-RU" sz="26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тундре, к оленям своим…»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а 108 из 296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22389" t="7960" r="1492" b="14427"/>
          <a:stretch>
            <a:fillRect/>
          </a:stretch>
        </p:blipFill>
        <p:spPr bwMode="auto">
          <a:xfrm>
            <a:off x="428596" y="1571612"/>
            <a:ext cx="4670946" cy="357190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5 из 1075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928662" y="571480"/>
            <a:ext cx="7358114" cy="4714908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5572140"/>
            <a:ext cx="8501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полететь на самолете с юга на Север, то можно увидеть,                             что постепенно тайга кончается и начинается край безлесный.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этого края – тундра.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dirty="0" smtClean="0"/>
          </a:p>
        </p:txBody>
      </p:sp>
      <p:pic>
        <p:nvPicPr>
          <p:cNvPr id="4099" name="Picture 2" descr="Картинка 28 из 11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85728"/>
            <a:ext cx="6572232" cy="551595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6000768"/>
            <a:ext cx="88245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Между реками Колыма и Индигирка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издревле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живет юкагирский народ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Картинка 1 из 112">
            <a:hlinkClick r:id="rId3"/>
          </p:cNvPr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>
            <a:lum bright="-20000" contrast="10000"/>
          </a:blip>
          <a:srcRect/>
          <a:stretch>
            <a:fillRect/>
          </a:stretch>
        </p:blipFill>
        <p:spPr>
          <a:xfrm>
            <a:off x="928662" y="428604"/>
            <a:ext cx="4286253" cy="5945335"/>
          </a:xfrm>
          <a:noFill/>
          <a:ln w="28575"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715008" y="928670"/>
            <a:ext cx="29289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Юкагиры – это северный народ, по-другому их называют «одулы»,                         что означает сильные </a:t>
            </a:r>
          </a:p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могучие.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а 6 из 11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-20000" contrast="20000"/>
          </a:blip>
          <a:srcRect l="3659" t="7792" r="2439" b="4934"/>
          <a:stretch>
            <a:fillRect/>
          </a:stretch>
        </p:blipFill>
        <p:spPr bwMode="auto">
          <a:xfrm>
            <a:off x="642910" y="1214422"/>
            <a:ext cx="5572164" cy="442915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388" y="714356"/>
            <a:ext cx="250031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Зимой  жилищем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была деревянная постройка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плоской крышей, которую заваливали корой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снегом,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называлась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чандал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388" y="1714488"/>
            <a:ext cx="24288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перекочевках по тундре юкагиры жили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легких жилищах – чумах.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5858122" cy="457203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5214950"/>
            <a:ext cx="850112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Одежду шили из звериных шкур, которую очень искусно выделывали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она становилась мягкой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бархатистой, как ткань.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Administr\Рабочий стол\чукчи\IMG-20150125-WA0075.jpg"/>
          <p:cNvPicPr>
            <a:picLocks noChangeAspect="1" noChangeArrowheads="1"/>
          </p:cNvPicPr>
          <p:nvPr/>
        </p:nvPicPr>
        <p:blipFill>
          <a:blip r:embed="rId3"/>
          <a:srcRect t="1542" r="51351"/>
          <a:stretch>
            <a:fillRect/>
          </a:stretch>
        </p:blipFill>
        <p:spPr bwMode="auto">
          <a:xfrm>
            <a:off x="357158" y="500042"/>
            <a:ext cx="3000396" cy="456186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12500" t="6637" r="4687" b="4867"/>
          <a:stretch>
            <a:fillRect/>
          </a:stretch>
        </p:blipFill>
        <p:spPr bwMode="auto">
          <a:xfrm>
            <a:off x="3571868" y="928670"/>
            <a:ext cx="5214974" cy="3827998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3" name="Picture 5" descr="YP02"/>
          <p:cNvPicPr>
            <a:picLocks noChangeAspect="1" noChangeArrowheads="1"/>
          </p:cNvPicPr>
          <p:nvPr/>
        </p:nvPicPr>
        <p:blipFill>
          <a:blip r:embed="rId3"/>
          <a:srcRect b="2664"/>
          <a:stretch>
            <a:fillRect/>
          </a:stretch>
        </p:blipFill>
        <p:spPr bwMode="auto">
          <a:xfrm>
            <a:off x="714348" y="428604"/>
            <a:ext cx="4143404" cy="592935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429256" y="928670"/>
            <a:ext cx="328614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Украшали одежду вышивкой, бисером, цветными нитками; обшивали по краю бахромой  и мехом,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подвешивали колокольчики, бубенчики, медные и серебряные кольца, фигурные подвески.</a:t>
            </a:r>
          </a:p>
          <a:p>
            <a:pPr algn="ctr"/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/>
          <a:srcRect l="23771" t="7356" r="15952" b="22900"/>
          <a:stretch>
            <a:fillRect/>
          </a:stretch>
        </p:blipFill>
        <p:spPr>
          <a:xfrm>
            <a:off x="642910" y="357166"/>
            <a:ext cx="3500462" cy="292712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3" name="Picture 5" descr="b-502"/>
          <p:cNvPicPr>
            <a:picLocks noChangeAspect="1" noChangeArrowheads="1"/>
          </p:cNvPicPr>
          <p:nvPr/>
        </p:nvPicPr>
        <p:blipFill>
          <a:blip r:embed="rId4"/>
          <a:srcRect r="23414"/>
          <a:stretch>
            <a:fillRect/>
          </a:stretch>
        </p:blipFill>
        <p:spPr bwMode="auto">
          <a:xfrm>
            <a:off x="642910" y="3571876"/>
            <a:ext cx="3500462" cy="292895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214810" y="425470"/>
            <a:ext cx="464347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 пища юкагиров                        – это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мясо и рыба.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Мясо сушили, затем </a:t>
            </a:r>
          </a:p>
          <a:p>
            <a:pPr lvl="0"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коптили и растирали                              в порошок.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Оленье мясо употребляли                   сырым и вареным. Зимой ели строганину, весной и летом тонкие пласты мяса коптили                   над костром и вялили                                     на солнце. Сушеное мясо, нанизанное на жильные                      нитки, хранили в мешках,                           в амбарах, на сваях и варили зимой. Из взбитой свежей оленьей крови готовили суп.</a:t>
            </a: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625</Words>
  <Application>Microsoft Office PowerPoint</Application>
  <PresentationFormat>Экран (4:3)</PresentationFormat>
  <Paragraphs>77</Paragraphs>
  <Slides>19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Послушайте, какие занятные имена у юкагирских ребят:                                 Помди – «замарашка», Чиримэде – «птенец», Пойе – «щёчка»                         и Нодийа – «красная рыбка». Даже в своих именах юкагиры хотят сохранить обычаи, память о прошлом. Для небольшого народа                  это так важно: сберечь традиции, родной язык. </vt:lpstr>
      <vt:lpstr>Юкагирский поэт, писатель - Улуро Адо (Гавриил Курилов)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Анна Николаевна</cp:lastModifiedBy>
  <cp:revision>89</cp:revision>
  <dcterms:modified xsi:type="dcterms:W3CDTF">2018-02-07T08:25:18Z</dcterms:modified>
</cp:coreProperties>
</file>