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69" r:id="rId2"/>
    <p:sldId id="356" r:id="rId3"/>
    <p:sldId id="371" r:id="rId4"/>
    <p:sldId id="263" r:id="rId5"/>
    <p:sldId id="355" r:id="rId6"/>
    <p:sldId id="364" r:id="rId7"/>
    <p:sldId id="264" r:id="rId8"/>
    <p:sldId id="363" r:id="rId9"/>
    <p:sldId id="268" r:id="rId10"/>
    <p:sldId id="366" r:id="rId11"/>
    <p:sldId id="357" r:id="rId12"/>
    <p:sldId id="359" r:id="rId13"/>
    <p:sldId id="3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505"/>
    <a:srgbClr val="A1736B"/>
    <a:srgbClr val="66FF33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2" autoAdjust="0"/>
    <p:restoredTop sz="94660"/>
  </p:normalViewPr>
  <p:slideViewPr>
    <p:cSldViewPr>
      <p:cViewPr varScale="1">
        <p:scale>
          <a:sx n="67" d="100"/>
          <a:sy n="67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386D7-8350-49C2-AA9C-4653D6698F0A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642D1-751F-4A36-A46D-2AE9F5911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9642D1-751F-4A36-A46D-2AE9F591174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17DFA-C60B-4B8D-AF54-8C66E8609BB1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318C7-88B1-4B4B-A864-3C5BD25479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4put.ru/pictures/max/469/144233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90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87824" y="0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Открытый урок по ОРКСЭ, модуль «Основы православной культуры»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6165304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i031.radikal.ru/1308/3f/93c15a9295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9719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940152" y="0"/>
            <a:ext cx="30243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Об этих Заповедях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 мы и будем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говорить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 сегодня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на уроке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lax.com.ua/wp-content/media/kiew/2013/03/proschenoe-voskresene.jpg"/>
          <p:cNvPicPr>
            <a:picLocks noChangeAspect="1" noChangeArrowheads="1"/>
          </p:cNvPicPr>
          <p:nvPr/>
        </p:nvPicPr>
        <p:blipFill>
          <a:blip r:embed="rId2" cstate="print"/>
          <a:srcRect l="5607" r="52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70932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Первые четыре заповеди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говорят об отношениях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человека с Богом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i.ytimg.com/vi/f8A1DDQwQ5E/maxresdefault.jpg"/>
          <p:cNvPicPr>
            <a:picLocks noChangeAspect="1" noChangeArrowheads="1"/>
          </p:cNvPicPr>
          <p:nvPr/>
        </p:nvPicPr>
        <p:blipFill>
          <a:blip r:embed="rId2" cstate="print"/>
          <a:srcRect l="1076" r="9215"/>
          <a:stretch>
            <a:fillRect/>
          </a:stretch>
        </p:blipFill>
        <p:spPr bwMode="auto">
          <a:xfrm>
            <a:off x="0" y="0"/>
            <a:ext cx="922841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Остальные заповеди касаются отношений людей между собой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32656"/>
            <a:ext cx="457272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Цель урока: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276872"/>
            <a:ext cx="75608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-Изучить Божьи заповеди </a:t>
            </a:r>
            <a:endParaRPr lang="ru-RU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G:\x_7d38b098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3356992"/>
            <a:ext cx="5786478" cy="328614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Заповеди</a:t>
            </a:r>
            <a:endParaRPr lang="ru-RU" sz="9600" b="1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204864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Тема урока: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1296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Словарная работа:</a:t>
            </a:r>
          </a:p>
          <a:p>
            <a:pPr algn="ctr"/>
            <a:r>
              <a:rPr lang="ru-RU" sz="5400" b="1" dirty="0" smtClean="0"/>
              <a:t>Ребята, как вы понимаете слово заповедь? </a:t>
            </a:r>
          </a:p>
          <a:p>
            <a:r>
              <a:rPr lang="ru-RU" sz="4400" b="1" dirty="0" smtClean="0"/>
              <a:t>  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284984"/>
            <a:ext cx="849694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Заповедь - 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36510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строго обязательное правило</a:t>
            </a:r>
          </a:p>
          <a:p>
            <a:pPr algn="ctr"/>
            <a:r>
              <a:rPr lang="ru-RU" sz="5400" b="1" dirty="0" smtClean="0"/>
              <a:t>поведения.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oluwaseunpeters.files.wordpress.com/2010/01/moses_a_1024x7683.jpg"/>
          <p:cNvPicPr>
            <a:picLocks noChangeAspect="1" noChangeArrowheads="1"/>
          </p:cNvPicPr>
          <p:nvPr/>
        </p:nvPicPr>
        <p:blipFill>
          <a:blip r:embed="rId3" cstate="print"/>
          <a:srcRect l="13320" t="13781" r="12903" b="1436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0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Библия рассказывает, что три с лишним тысячи лет назад пророк Моисей и его народ видели, как задымилась и затряслась гора </a:t>
            </a:r>
            <a:r>
              <a:rPr lang="ru-RU" sz="3200" b="1" dirty="0" err="1" smtClean="0">
                <a:solidFill>
                  <a:schemeClr val="bg1"/>
                </a:solidFill>
              </a:rPr>
              <a:t>Синай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rirodadi.ru/wp-content/uploads/2012/01/gora-moise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0"/>
            <a:ext cx="6461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Гора </a:t>
            </a:r>
            <a:r>
              <a:rPr lang="ru-RU" sz="3600" b="1" dirty="0" err="1" smtClean="0"/>
              <a:t>Синай</a:t>
            </a:r>
            <a:r>
              <a:rPr lang="ru-RU" sz="3600" b="1" dirty="0" smtClean="0"/>
              <a:t>. Современное фото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d1o8je6lpizq2x.cloudfront.net/wp-content/uploads/2012/04/25232943/i-believe1.jpg"/>
          <p:cNvPicPr>
            <a:picLocks noChangeAspect="1" noChangeArrowheads="1"/>
          </p:cNvPicPr>
          <p:nvPr/>
        </p:nvPicPr>
        <p:blipFill>
          <a:blip r:embed="rId2" cstate="print"/>
          <a:srcRect l="14800" r="16339" b="11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4048" y="2996952"/>
            <a:ext cx="39062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Моисей поднялся на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 дымящийся </a:t>
            </a:r>
            <a:r>
              <a:rPr lang="ru-RU" sz="3200" b="1" dirty="0" err="1" smtClean="0">
                <a:solidFill>
                  <a:schemeClr val="bg1"/>
                </a:solidFill>
              </a:rPr>
              <a:t>Синай</a:t>
            </a:r>
            <a:endParaRPr lang="ru-RU" sz="3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tatic.diary.ru/userdir/1/5/5/0/1550179/50524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51758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Там он встретил Бога 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и получил от Него заповеди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s://pearlsofprofundity.files.wordpress.com/2013/07/moses-on-the-mount-3a-jpg.jpg"/>
          <p:cNvPicPr>
            <a:picLocks noChangeAspect="1" noChangeArrowheads="1"/>
          </p:cNvPicPr>
          <p:nvPr/>
        </p:nvPicPr>
        <p:blipFill>
          <a:blip r:embed="rId2" cstate="print"/>
          <a:srcRect l="8149" r="12691" b="21015"/>
          <a:stretch>
            <a:fillRect/>
          </a:stretch>
        </p:blipFill>
        <p:spPr bwMode="auto">
          <a:xfrm>
            <a:off x="0" y="0"/>
            <a:ext cx="916434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732240" y="0"/>
            <a:ext cx="24117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Бог Сам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начертал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заповеди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 каменных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плитах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(скрижалях)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mi2.ru/data/images/77517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5877272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Моисей </a:t>
            </a:r>
            <a:r>
              <a:rPr lang="ru-RU" sz="3600" b="1" dirty="0" smtClean="0">
                <a:solidFill>
                  <a:schemeClr val="bg1"/>
                </a:solidFill>
              </a:rPr>
              <a:t>вынес из огня эти скрижали народу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</TotalTime>
  <Words>123</Words>
  <Application>Microsoft Office PowerPoint</Application>
  <PresentationFormat>Экран (4:3)</PresentationFormat>
  <Paragraphs>35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Заповеди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156</cp:revision>
  <dcterms:created xsi:type="dcterms:W3CDTF">2013-01-19T03:01:32Z</dcterms:created>
  <dcterms:modified xsi:type="dcterms:W3CDTF">2018-02-07T11:45:38Z</dcterms:modified>
</cp:coreProperties>
</file>