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270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-66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FF7D58-DD8F-42F6-B988-C8AA03EA6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9218EDB-99EE-47C9-B171-6BD6346CA6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57B45FF-6ED6-45CB-A469-B675CE361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A7E6B64-BAB8-469A-BBE5-A0DC03FC4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A110749-0B46-4AEE-9F2C-49889F69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4326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832B60-A866-4D1E-84C2-AE20B86ED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9EAFB78-FBCE-4BEB-829F-BABFE5C2A4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311BBDB-A736-4197-81EB-0BBF34609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93C0F19-AF3A-4866-9236-7AD9B9DE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0207451-ECF4-4B73-A8F7-06E81B2F3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710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578582B-EF7D-48FC-A67A-1D9FF09EA8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F44A514-9144-42B4-BAA6-F2378B7BBD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77F5CDF-1505-4FAA-B058-C4200E640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39F87E2-DFBE-4FC2-93ED-4FB95A64B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69C0584-66E3-41F0-AEC0-DC70C8F5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799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83CB4F-9E17-4B20-888D-9CC320878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123C37D-97D0-4BCE-B657-B145F5907F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F22D69A-71BB-4C25-9B45-222BFE279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05C5FD6-177C-4C3C-AED2-4926A0299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CFC91BE-5EBF-4BE2-85B4-10E607B6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4746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AA25E5-D120-4266-9BFF-BE2ABA619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6A6C8AE-9290-402E-9943-8EACCAB93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3B10453-713D-4310-970C-2E96E2B4B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8A626A3-C45E-4BA0-BF32-FA6D195C3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2A9E8C2-C159-4777-B765-1B0E364E6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3720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1D45D2-031A-43F6-8E64-ADB93E6C1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3B0095-B3A6-40AF-B1FF-23C788630A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BE456EA-010F-4870-BA61-ADAA8E50DE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9E96EB9-7FF3-4E51-9A8E-BE1EC943C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23EA507-5CD3-4679-A1F2-43D1DF5D2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A18536F-2A41-486B-95A6-88B496EA1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669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E50EAC-4F9E-474E-93C4-D4D8631FA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661E406-6C1B-4930-8F00-21D5D21A2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7A733EC-2D6D-4C3D-91CB-DF41CD638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8AAA84E-5F88-41E5-98FE-4510E9537B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12A5EF79-532F-4401-9753-7A3723E112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5AA5B9F-FF22-4C90-8E9F-113974C6A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EAC43EB5-E717-488E-AFEA-9CA438CA2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4385254F-C2C1-4D27-A549-A7C683380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5819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B3CD61-AFF7-4BFC-A482-AAC7B4D8D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B1084FA-3EF7-40A7-B8E9-F4E8097B8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1816C6C-A9C7-4B00-A79E-08E925CEA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F649986-49B9-41CF-854A-E224BD6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637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66C7061-ACE6-4B68-85D3-79C6AB984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900FD8E-8453-4E7B-8077-C51F8E9CB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42CB789-9A77-4273-941A-A049DD169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3932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2B8A02-122A-47E3-B5E4-E5C055F74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97ED56-FF29-4E99-AB4D-EE28C7D6D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A1992F5-1A74-4B24-8CDF-030646E582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EAE12F7-B389-4567-ABEA-275240762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47A3A88-2A21-4E79-95BF-24EBB521D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9B0A5B3-8ED9-4150-AD5D-0655B1C6A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7245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2076F8-4DB6-425E-9713-427D9607F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D38742E3-9224-4AE3-9B71-EF353971B5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53498C9-2736-4F83-A56B-76CD1D384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4D9A8F7-CD8C-4D8A-8C8F-22794DE92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A866D9B-EB21-4EF6-B195-C17CB246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E9E4F12-1B95-4CF3-A2C4-25401F6E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114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416539-BB14-4DF4-8625-4E9D4FF67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46A2E9-4136-4046-9D70-69B56903E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FF9A31C-35FD-45D4-A123-121A771BED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30226-5861-4DD9-AC16-A8B978287DC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BE66AB1-6BF8-4780-91AD-6BF05E18EE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49C3823-DE14-4B23-9630-17BEF29C95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9CFA1-1D1D-42D9-97A3-36DCFC7B1D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34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фотография, другой, животное, показывае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A8140863-C162-41E5-8B6B-B9B4CF4760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48" t="5928" r="8497" b="-2"/>
          <a:stretch/>
        </p:blipFill>
        <p:spPr>
          <a:xfrm>
            <a:off x="4818888" y="10"/>
            <a:ext cx="7373112" cy="6857989"/>
          </a:xfrm>
          <a:prstGeom prst="rect">
            <a:avLst/>
          </a:prstGeom>
        </p:spPr>
      </p:pic>
      <p:sp>
        <p:nvSpPr>
          <p:cNvPr id="12" name="Freeform 8">
            <a:extLst>
              <a:ext uri="{FF2B5EF4-FFF2-40B4-BE49-F238E27FC236}">
                <a16:creationId xmlns:a16="http://schemas.microsoft.com/office/drawing/2014/main" xmlns="" id="{9225B0D8-E56E-4ACC-A464-81F4062765C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1">
            <a:extLst>
              <a:ext uri="{FF2B5EF4-FFF2-40B4-BE49-F238E27FC236}">
                <a16:creationId xmlns:a16="http://schemas.microsoft.com/office/drawing/2014/main" xmlns="" id="{8F5D1B28-3976-4367-807C-CAD629CDD83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0829D764-C94E-4BA9-9756-4416E87842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2600324"/>
            <a:ext cx="5058370" cy="3320973"/>
          </a:xfrm>
        </p:spPr>
        <p:txBody>
          <a:bodyPr anchor="t">
            <a:normAutofit/>
          </a:bodyPr>
          <a:lstStyle/>
          <a:p>
            <a:pPr algn="l"/>
            <a:r>
              <a:rPr lang="ru-RU" sz="5400" dirty="0"/>
              <a:t>Животные Арктики и Антарктики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068C8528-1AC4-4AD1-916A-38D7BDCB8A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672" y="1300450"/>
            <a:ext cx="4167376" cy="1155525"/>
          </a:xfrm>
        </p:spPr>
        <p:txBody>
          <a:bodyPr anchor="b">
            <a:normAutofit/>
          </a:bodyPr>
          <a:lstStyle/>
          <a:p>
            <a:pPr algn="l"/>
            <a:r>
              <a:rPr lang="ru-RU" b="1" i="1" dirty="0"/>
              <a:t>Презентация для детей средней группы</a:t>
            </a:r>
          </a:p>
        </p:txBody>
      </p:sp>
    </p:spTree>
    <p:extLst>
      <p:ext uri="{BB962C8B-B14F-4D97-AF65-F5344CB8AC3E}">
        <p14:creationId xmlns:p14="http://schemas.microsoft.com/office/powerpoint/2010/main" xmlns="" val="4141160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животное, птица, сидит, пингвин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CBD93C06-CBE9-4A9C-A806-E1E8274DEF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xmlns="" val="35332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3A811E5-2C95-416B-AA21-66F2F85F9B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6571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9500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животное, млекопитающее, трава, фотографи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0AD2FE5A-FD3C-44F1-9CAC-5AC48BB200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1" y="0"/>
            <a:ext cx="914399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0112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D971645-9B6E-401A-8BBD-E59E5CAB96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414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нести, животное, полярный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9862C2C9-7257-4D41-82FA-64FC3BC35E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3361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нести, животное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AACD11FB-237A-440D-8E32-DAA6AE55DC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6748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нести, животное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A5D02529-905F-4662-8A49-88011025D5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7055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животное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94102016-5C2F-4128-8378-69205A46B8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xmlns="" val="534387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животное, морж, водное млекопитающее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11C13E98-8C5A-4C64-9A43-68C254C766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394" b="860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77942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6342</TotalTime>
  <Words>9</Words>
  <Application>Microsoft Office PowerPoint</Application>
  <PresentationFormat>Произвольный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Животные Арктики и Антарктики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1</cp:lastModifiedBy>
  <cp:revision>10</cp:revision>
  <dcterms:created xsi:type="dcterms:W3CDTF">2017-12-15T08:58:12Z</dcterms:created>
  <dcterms:modified xsi:type="dcterms:W3CDTF">2018-02-07T09:36:50Z</dcterms:modified>
</cp:coreProperties>
</file>