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61" d="100"/>
          <a:sy n="61" d="100"/>
        </p:scale>
        <p:origin x="90" y="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541866"/>
            <a:ext cx="8915399" cy="5554133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sz="6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Литературный досуг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6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«Зима-волшебница</a:t>
            </a:r>
            <a:r>
              <a:rPr lang="ru-RU" sz="6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br>
              <a:rPr lang="ru-RU" sz="6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рамках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</a:t>
            </a:r>
            <a:b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«Что за чудо наша ёлка»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sz="2400" b="1" i="1" dirty="0"/>
              <a:t>Провели </a:t>
            </a:r>
            <a:endParaRPr lang="ru-RU" sz="2400" b="1" i="1" dirty="0" smtClean="0"/>
          </a:p>
          <a:p>
            <a:pPr algn="r"/>
            <a:r>
              <a:rPr lang="ru-RU" sz="2400" b="1" i="1" dirty="0" smtClean="0"/>
              <a:t>  </a:t>
            </a:r>
            <a:r>
              <a:rPr lang="ru-RU" sz="2400" b="1" i="1" dirty="0" err="1"/>
              <a:t>Беленкова</a:t>
            </a:r>
            <a:r>
              <a:rPr lang="ru-RU" sz="2400" b="1" i="1" dirty="0"/>
              <a:t> С.С</a:t>
            </a:r>
          </a:p>
          <a:p>
            <a:pPr algn="r"/>
            <a:r>
              <a:rPr lang="ru-RU" sz="2400" b="1" i="1" dirty="0"/>
              <a:t>Васюкова Т.В.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7781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304800"/>
            <a:ext cx="8911687" cy="1049867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69068" y="1100668"/>
            <a:ext cx="877146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обогатить активный и пассивный словарь детей;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-упражнять в подборе слов;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-передавать в словах настроение, впечатления;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-развивать воображение; </a:t>
            </a:r>
            <a:b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приучать детей выразительно читать наизусть стихотворения, любование картиной зимней природы, развивать поэтический  слух.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021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8558" y="0"/>
            <a:ext cx="8911687" cy="795867"/>
          </a:xfrm>
        </p:spPr>
        <p:txBody>
          <a:bodyPr/>
          <a:lstStyle/>
          <a:p>
            <a:r>
              <a:rPr lang="ru-RU" dirty="0" smtClean="0"/>
              <a:t>Презентация для детей и родителей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8" y="2760134"/>
            <a:ext cx="6197141" cy="40978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0267" y="795867"/>
            <a:ext cx="6333066" cy="423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027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0"/>
            <a:ext cx="8911687" cy="108373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Музыкально – ритмическое  упражнение «Снежинки»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766" y="1083733"/>
            <a:ext cx="5571068" cy="39857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0623" y="2888191"/>
            <a:ext cx="7075680" cy="3955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394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0"/>
            <a:ext cx="8911687" cy="772510"/>
          </a:xfrm>
        </p:spPr>
        <p:txBody>
          <a:bodyPr/>
          <a:lstStyle/>
          <a:p>
            <a:pPr algn="ctr"/>
            <a:r>
              <a:rPr lang="ru-RU" dirty="0" smtClean="0"/>
              <a:t>Чтение стихов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38" y="2996511"/>
            <a:ext cx="6616427" cy="37279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28937">
            <a:off x="4380844" y="672937"/>
            <a:ext cx="2320906" cy="46471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8658">
            <a:off x="9560658" y="1909794"/>
            <a:ext cx="2320808" cy="47119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1166" y="1500382"/>
            <a:ext cx="2453402" cy="431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218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1"/>
            <a:ext cx="8911687" cy="85133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Волшебный сундучок с загадками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071" y="851339"/>
            <a:ext cx="3405259" cy="58474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8161" y="1434662"/>
            <a:ext cx="7754871" cy="4393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556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0"/>
            <a:ext cx="8911687" cy="75674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Игра « Чудесный мешочек 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712" y="2904373"/>
            <a:ext cx="6106198" cy="39536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8365" y="959069"/>
            <a:ext cx="7353635" cy="424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990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483" y="0"/>
            <a:ext cx="7669517" cy="45562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" y="2521005"/>
            <a:ext cx="6911991" cy="433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308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4662" y="0"/>
            <a:ext cx="10069949" cy="930166"/>
          </a:xfrm>
        </p:spPr>
        <p:txBody>
          <a:bodyPr>
            <a:normAutofit/>
          </a:bodyPr>
          <a:lstStyle/>
          <a:p>
            <a:r>
              <a:rPr lang="ru-RU" dirty="0" smtClean="0"/>
              <a:t>Игра – забава «Медведь – шалун»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46904">
            <a:off x="633673" y="680046"/>
            <a:ext cx="3953534" cy="59278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1248">
            <a:off x="8467709" y="596164"/>
            <a:ext cx="3387030" cy="60539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4464" y="740980"/>
            <a:ext cx="3378183" cy="599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01965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</TotalTime>
  <Words>42</Words>
  <Application>Microsoft Office PowerPoint</Application>
  <PresentationFormat>Широкоэкранный</PresentationFormat>
  <Paragraphs>15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Times New Roman</vt:lpstr>
      <vt:lpstr>Wingdings 3</vt:lpstr>
      <vt:lpstr>Легкий дым</vt:lpstr>
      <vt:lpstr>Литературный досуг «Зима-волшебница»  в рамках проекта  «Что за чудо наша ёлка»   </vt:lpstr>
      <vt:lpstr>Задачи: </vt:lpstr>
      <vt:lpstr>Презентация для детей и родителей</vt:lpstr>
      <vt:lpstr>Музыкально – ритмическое  упражнение «Снежинки» </vt:lpstr>
      <vt:lpstr>Чтение стихов</vt:lpstr>
      <vt:lpstr>Волшебный сундучок с загадками</vt:lpstr>
      <vt:lpstr>Игра « Чудесный мешочек »</vt:lpstr>
      <vt:lpstr>Презентация PowerPoint</vt:lpstr>
      <vt:lpstr>Игра – забава «Медведь – шалун»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15</cp:revision>
  <dcterms:created xsi:type="dcterms:W3CDTF">2018-02-07T12:39:10Z</dcterms:created>
  <dcterms:modified xsi:type="dcterms:W3CDTF">2018-02-07T13:44:49Z</dcterms:modified>
</cp:coreProperties>
</file>