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060848"/>
            <a:ext cx="8077200" cy="1673352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Adobe Garamond Pro Bold" pitchFamily="18" charset="0"/>
              </a:rPr>
              <a:t>Guess which phase is each picture related to?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402216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tltonline.ru/img/user/284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1343"/>
            <a:ext cx="518457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ntv.ru/home/news/20140620/ben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845" y="3645024"/>
            <a:ext cx="5263432" cy="296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767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img1.liveinternet.ru/images/attach/c/4/78/342/78342187_nature__28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599233" cy="344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aster-office.org.ua/wp-content/uploads/wQ1Am-Uzll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429000"/>
            <a:ext cx="45720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893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uchp.ru/wp-content/uploads/2015/10/Best-Barcelona-Shopp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32" y="188640"/>
            <a:ext cx="4962433" cy="330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vit24.net/images/stories/articles/2012/World/11-2012/bezrabotic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602872"/>
            <a:ext cx="4423182" cy="291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915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medikforum.ru/news/uploads/posts/2014-12/1419599960_nezdorovyy-obraz-zhizni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60648"/>
            <a:ext cx="470452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freesmi.by/wp-content/uploads/2014/09/7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1008"/>
            <a:ext cx="4220468" cy="316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6341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</TotalTime>
  <Words>9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Обычная</vt:lpstr>
      <vt:lpstr>Guess which phase is each picture related to?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Guess which phase is each picture related to?</dc:title>
  <dc:creator>Community Family</dc:creator>
  <cp:lastModifiedBy>Community Family</cp:lastModifiedBy>
  <cp:revision>2</cp:revision>
  <dcterms:created xsi:type="dcterms:W3CDTF">2016-09-02T03:47:02Z</dcterms:created>
  <dcterms:modified xsi:type="dcterms:W3CDTF">2016-09-02T04:07:25Z</dcterms:modified>
</cp:coreProperties>
</file>