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64" r:id="rId3"/>
    <p:sldId id="263" r:id="rId4"/>
    <p:sldId id="261" r:id="rId5"/>
    <p:sldId id="259" r:id="rId6"/>
    <p:sldId id="257" r:id="rId7"/>
    <p:sldId id="262" r:id="rId8"/>
    <p:sldId id="28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69BA6-2D61-4C95-9870-879F81B4A64B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13176-E683-48A9-8E7F-4E4A7C77CF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796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D3A87-8A5F-4637-A97A-B17912928EC1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664C9-A85D-4022-803E-F0BD2C5C2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80080-12C1-4D71-AD7E-179E93EEB284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E9D67-F514-450B-8D00-4D5997347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05F2E-699F-4900-A8CA-26FA2B392DDB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4B83E-25EE-422A-88BD-D93969E82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25D21-C66F-4C89-9FDB-DCACCA7097DE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0848D-9E10-4F44-861B-388DC833F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D551F-7CEE-4F43-97C5-186637B3CCA9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28F20-D79D-4FF1-8FF0-398162770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25E5E-E1EC-4122-8458-1732EF518384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F650-3BD0-4A3A-A156-D83FB038F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3495F-3832-428E-BCF4-83F63DE3DD36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3EC5A-8993-4FE8-8026-B8ED53C51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EFC64-7B0A-42A5-9B74-CB74DB62EC16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3B8A4-C59F-4DC8-A754-DEFC6F441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6D7B8-6FF9-408F-B388-65DF679ED5F0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7C034-456A-4EFA-9D6B-58F43E379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AFCE2-F87E-42D4-8AA7-70FE692E4799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6375A-3777-4E2E-9C11-5D7CD34E2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3A2B3-952D-4A51-B393-B2E7A41A837C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283F6-6AC3-442C-B105-28DFA698F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CBB762-6F45-4707-BBBC-725FE4D89530}" type="datetimeFigureOut">
              <a:rPr lang="ru-RU"/>
              <a:pPr>
                <a:defRPr/>
              </a:pPr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D688BC-39EF-4EF2-95D4-06A8A4CE6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8" r:id="rId2"/>
    <p:sldLayoutId id="214748369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8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tihi.ru/pics/2010/05/15/7395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6912768" cy="2160241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600" b="1" i="1" dirty="0" smtClean="0">
                <a:latin typeface="Segoe Script" pitchFamily="34" charset="0"/>
              </a:rPr>
              <a:t>Лицейские друзья Пушкина</a:t>
            </a:r>
          </a:p>
          <a:p>
            <a:pPr eaLnBrk="1" hangingPunct="1">
              <a:lnSpc>
                <a:spcPct val="90000"/>
              </a:lnSpc>
            </a:pPr>
            <a:endParaRPr lang="ru-RU" sz="3600" b="1" i="1" dirty="0" smtClean="0">
              <a:latin typeface="Segoe Script" pitchFamily="34" charset="0"/>
            </a:endParaRPr>
          </a:p>
        </p:txBody>
      </p:sp>
      <p:pic>
        <p:nvPicPr>
          <p:cNvPr id="1026" name="Picture 2" descr="C:\Users\Наташа\Desktop\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92896"/>
            <a:ext cx="3240360" cy="3927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7" y="4077072"/>
            <a:ext cx="3168351" cy="1296144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>
                <a:latin typeface="Segoe Script" pitchFamily="34" charset="0"/>
              </a:rPr>
              <a:t>Александр</a:t>
            </a:r>
            <a:br>
              <a:rPr lang="ru-RU" sz="4000" dirty="0">
                <a:latin typeface="Segoe Script" pitchFamily="34" charset="0"/>
              </a:rPr>
            </a:br>
            <a:r>
              <a:rPr lang="ru-RU" sz="4000" dirty="0" smtClean="0">
                <a:latin typeface="Segoe Script" pitchFamily="34" charset="0"/>
              </a:rPr>
              <a:t>Пушкин</a:t>
            </a:r>
            <a:endParaRPr lang="ru-RU" sz="4000" dirty="0">
              <a:latin typeface="Segoe Script" pitchFamily="34" charset="0"/>
            </a:endParaRPr>
          </a:p>
        </p:txBody>
      </p:sp>
      <p:pic>
        <p:nvPicPr>
          <p:cNvPr id="4" name="Picture 4" descr="33_Е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00192" y="260648"/>
            <a:ext cx="2516807" cy="3311773"/>
          </a:xfrm>
          <a:ln>
            <a:solidFill>
              <a:schemeClr val="bg1">
                <a:lumMod val="40000"/>
                <a:lumOff val="60000"/>
              </a:schemeClr>
            </a:solidFill>
          </a:ln>
        </p:spPr>
      </p:pic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179512" y="188913"/>
            <a:ext cx="626469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Segoe Script" pitchFamily="34" charset="0"/>
              </a:rPr>
              <a:t>Прозвища- Француз, Егоза,</a:t>
            </a:r>
          </a:p>
          <a:p>
            <a:r>
              <a:rPr lang="ru-RU" sz="2800" dirty="0">
                <a:latin typeface="Segoe Script" pitchFamily="34" charset="0"/>
              </a:rPr>
              <a:t>Стрекоза, Сверчок, Искра,</a:t>
            </a:r>
          </a:p>
          <a:p>
            <a:r>
              <a:rPr lang="ru-RU" sz="2800" dirty="0">
                <a:latin typeface="Segoe Script" pitchFamily="34" charset="0"/>
              </a:rPr>
              <a:t>Обезьяна, </a:t>
            </a:r>
            <a:r>
              <a:rPr lang="ru-RU" sz="2800" dirty="0" smtClean="0">
                <a:latin typeface="Segoe Script" pitchFamily="34" charset="0"/>
              </a:rPr>
              <a:t>Мартышка</a:t>
            </a:r>
            <a:r>
              <a:rPr lang="ru-RU" sz="2800" dirty="0">
                <a:latin typeface="Segoe Script" pitchFamily="34" charset="0"/>
              </a:rPr>
              <a:t>.</a:t>
            </a:r>
          </a:p>
          <a:p>
            <a:endParaRPr lang="ru-RU" sz="2800" dirty="0">
              <a:latin typeface="Segoe Script" pitchFamily="34" charset="0"/>
            </a:endParaRPr>
          </a:p>
          <a:p>
            <a:r>
              <a:rPr lang="ru-RU" sz="2800" u="sng" dirty="0">
                <a:latin typeface="Segoe Script" pitchFamily="34" charset="0"/>
              </a:rPr>
              <a:t>Великий русский поэт.</a:t>
            </a:r>
          </a:p>
          <a:p>
            <a:endParaRPr lang="ru-RU" sz="2800" dirty="0">
              <a:latin typeface="Segoe Script" pitchFamily="34" charset="0"/>
            </a:endParaRPr>
          </a:p>
          <a:p>
            <a:r>
              <a:rPr lang="ru-RU" sz="2800" dirty="0">
                <a:latin typeface="Segoe Script" pitchFamily="34" charset="0"/>
              </a:rPr>
              <a:t>В те дни, когда в садах Лицея</a:t>
            </a:r>
          </a:p>
          <a:p>
            <a:r>
              <a:rPr lang="ru-RU" sz="2800" dirty="0">
                <a:latin typeface="Segoe Script" pitchFamily="34" charset="0"/>
              </a:rPr>
              <a:t>Я безмятежно расцветал,</a:t>
            </a:r>
          </a:p>
          <a:p>
            <a:r>
              <a:rPr lang="ru-RU" sz="2800" dirty="0">
                <a:latin typeface="Segoe Script" pitchFamily="34" charset="0"/>
              </a:rPr>
              <a:t>Читал украдкой </a:t>
            </a:r>
            <a:r>
              <a:rPr lang="ru-RU" sz="2800" dirty="0" err="1">
                <a:latin typeface="Segoe Script" pitchFamily="34" charset="0"/>
              </a:rPr>
              <a:t>Апулея</a:t>
            </a:r>
            <a:r>
              <a:rPr lang="ru-RU" sz="2800" dirty="0">
                <a:latin typeface="Segoe Script" pitchFamily="34" charset="0"/>
              </a:rPr>
              <a:t>,</a:t>
            </a:r>
          </a:p>
          <a:p>
            <a:r>
              <a:rPr lang="ru-RU" sz="2800" dirty="0">
                <a:latin typeface="Segoe Script" pitchFamily="34" charset="0"/>
              </a:rPr>
              <a:t>А над Вергилием зевал,</a:t>
            </a:r>
          </a:p>
          <a:p>
            <a:r>
              <a:rPr lang="ru-RU" sz="2800" dirty="0">
                <a:latin typeface="Segoe Script" pitchFamily="34" charset="0"/>
              </a:rPr>
              <a:t>Когда ленился и проказил,</a:t>
            </a:r>
          </a:p>
          <a:p>
            <a:r>
              <a:rPr lang="ru-RU" sz="2800" dirty="0">
                <a:latin typeface="Segoe Script" pitchFamily="34" charset="0"/>
              </a:rPr>
              <a:t>По кровле и в окошко лазил,</a:t>
            </a:r>
          </a:p>
          <a:p>
            <a:r>
              <a:rPr lang="ru-RU" sz="2800" dirty="0">
                <a:latin typeface="Segoe Script" pitchFamily="34" charset="0"/>
              </a:rPr>
              <a:t>И забывал латинский класс…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1" y="5301208"/>
            <a:ext cx="3600401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Segoe Script" pitchFamily="34" charset="0"/>
              </a:rPr>
              <a:t>Иван </a:t>
            </a:r>
            <a:r>
              <a:rPr lang="ru-RU" dirty="0" err="1" smtClean="0">
                <a:latin typeface="Segoe Script" pitchFamily="34" charset="0"/>
              </a:rPr>
              <a:t>Пущин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sz="quarter" idx="13"/>
          </p:nvPr>
        </p:nvSpPr>
        <p:spPr>
          <a:xfrm>
            <a:off x="395288" y="549275"/>
            <a:ext cx="7148512" cy="3657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Прозвища- Большой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err="1" smtClean="0">
                <a:latin typeface="Segoe Script" pitchFamily="34" charset="0"/>
              </a:rPr>
              <a:t>Жано</a:t>
            </a:r>
            <a:r>
              <a:rPr lang="ru-RU" sz="2800" b="1" dirty="0" smtClean="0">
                <a:latin typeface="Segoe Script" pitchFamily="34" charset="0"/>
              </a:rPr>
              <a:t>, Иван Великий.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Хорошие дарования.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В обращении приятен,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вежлив и искренен.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u="sng" dirty="0" smtClean="0">
                <a:latin typeface="Segoe Script" pitchFamily="34" charset="0"/>
              </a:rPr>
              <a:t>Самый близкий друг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u="sng" dirty="0" smtClean="0">
                <a:latin typeface="Segoe Script" pitchFamily="34" charset="0"/>
              </a:rPr>
              <a:t>Пушкина.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800" b="1" u="sng" dirty="0" smtClean="0">
              <a:latin typeface="Segoe Script" pitchFamily="34" charset="0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14 декабря был на 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Сенатской площади.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Осуждён. Приговорён к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31  году тюрьмы и ссылки.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206375"/>
            <a:ext cx="35528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73216"/>
            <a:ext cx="8640960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latin typeface="Segoe Script" pitchFamily="34" charset="0"/>
              </a:rPr>
              <a:t>Кюхельбекер Вильгельм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750" y="731838"/>
            <a:ext cx="7004050" cy="3475037"/>
          </a:xfrm>
        </p:spPr>
        <p:txBody>
          <a:bodyPr rtlCol="0">
            <a:normAutofit fontScale="92500" lnSpcReduction="1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Прозвище-Кюхля.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Segoe Script" pitchFamily="34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Член общества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декабристов.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Осуждён.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Приговорён к вечной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ссылке.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549275"/>
            <a:ext cx="28575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085184"/>
            <a:ext cx="6512511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Segoe Script" pitchFamily="34" charset="0"/>
              </a:rPr>
              <a:t>Антон </a:t>
            </a:r>
            <a:r>
              <a:rPr lang="ru-RU" dirty="0" err="1" smtClean="0">
                <a:latin typeface="Segoe Script" pitchFamily="34" charset="0"/>
              </a:rPr>
              <a:t>Дельвиг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8434" name="Объект 2"/>
          <p:cNvSpPr>
            <a:spLocks noGrp="1"/>
          </p:cNvSpPr>
          <p:nvPr>
            <p:ph sz="quarter" idx="13"/>
          </p:nvPr>
        </p:nvSpPr>
        <p:spPr>
          <a:xfrm>
            <a:off x="395536" y="731838"/>
            <a:ext cx="8424614" cy="34750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Прозвище- Тося.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800" b="1" dirty="0" smtClean="0">
              <a:latin typeface="Segoe Script" pitchFamily="34" charset="0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Близкий друг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Пушкина.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endParaRPr lang="ru-RU" sz="2800" b="1" dirty="0" smtClean="0">
              <a:latin typeface="Segoe Script" pitchFamily="34" charset="0"/>
            </a:endParaRP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Создатель альманаха</a:t>
            </a:r>
          </a:p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«Северные цветы».</a:t>
            </a:r>
          </a:p>
          <a:p>
            <a:pPr eaLnBrk="1" hangingPunct="1"/>
            <a:endParaRPr lang="ru-RU" sz="2800" b="1" dirty="0" smtClean="0"/>
          </a:p>
        </p:txBody>
      </p:sp>
      <p:pic>
        <p:nvPicPr>
          <p:cNvPr id="18435" name="Picture 2" descr="Картинка 2 из 20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404813"/>
            <a:ext cx="27146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229200"/>
            <a:ext cx="8856984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Segoe Script" pitchFamily="34" charset="0"/>
              </a:rPr>
              <a:t>Владимир </a:t>
            </a:r>
            <a:r>
              <a:rPr lang="ru-RU" dirty="0" err="1" smtClean="0">
                <a:latin typeface="Segoe Script" pitchFamily="34" charset="0"/>
              </a:rPr>
              <a:t>Вольховский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sz="quarter" idx="13"/>
          </p:nvPr>
        </p:nvSpPr>
        <p:spPr>
          <a:xfrm>
            <a:off x="395536" y="404813"/>
            <a:ext cx="7148264" cy="4824412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Прозвище- </a:t>
            </a:r>
            <a:r>
              <a:rPr lang="ru-RU" sz="2800" b="1" dirty="0" err="1" smtClean="0">
                <a:latin typeface="Segoe Script" pitchFamily="34" charset="0"/>
              </a:rPr>
              <a:t>Суворочка</a:t>
            </a:r>
            <a:r>
              <a:rPr lang="ru-RU" sz="2800" b="1" dirty="0" smtClean="0">
                <a:latin typeface="Segoe Script" pitchFamily="34" charset="0"/>
              </a:rPr>
              <a:t>.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Первый ученик,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закончивший Лицей с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золотой медалью.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Член тайного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общества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800" b="1" dirty="0" smtClean="0">
                <a:latin typeface="Segoe Script" pitchFamily="34" charset="0"/>
              </a:rPr>
              <a:t>декабристов.</a:t>
            </a:r>
          </a:p>
          <a:p>
            <a:pPr eaLnBrk="1" hangingPunct="1">
              <a:buFont typeface="Georgia" pitchFamily="18" charset="0"/>
              <a:buNone/>
            </a:pPr>
            <a:endParaRPr lang="ru-RU" sz="2400" b="1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60350"/>
            <a:ext cx="3264992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45224"/>
            <a:ext cx="8208911" cy="1152128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>
                <a:latin typeface="Segoe Script" pitchFamily="34" charset="0"/>
              </a:rPr>
              <a:t>Малиновский Иван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731838"/>
            <a:ext cx="8280400" cy="4641850"/>
          </a:xfrm>
        </p:spPr>
        <p:txBody>
          <a:bodyPr rtlCol="0">
            <a:normAutofit fontScale="77500" lnSpcReduction="20000"/>
          </a:bodyPr>
          <a:lstStyle/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Прозвище-Казак</a:t>
            </a: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,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Санчо-Панса</a:t>
            </a: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3000" b="1" dirty="0">
              <a:solidFill>
                <a:schemeClr val="tx1">
                  <a:lumMod val="75000"/>
                  <a:lumOff val="25000"/>
                </a:schemeClr>
              </a:solidFill>
              <a:latin typeface="Segoe Script" pitchFamily="34" charset="0"/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Добрый, достойный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человек.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Отказался от блестящей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генеральской карьеры и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никогда об этом не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пожалел.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Стал помещиком,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Script" pitchFamily="34" charset="0"/>
              </a:rPr>
              <a:t>предводителем дворянства.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549275"/>
            <a:ext cx="3024188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6840760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Segoe Script" pitchFamily="34" charset="0"/>
              </a:rPr>
              <a:t>Дружба – это…</a:t>
            </a:r>
            <a:endParaRPr lang="ru-RU" sz="4000" dirty="0">
              <a:latin typeface="Segoe Script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268760"/>
            <a:ext cx="8280920" cy="5184576"/>
          </a:xfrm>
        </p:spPr>
        <p:txBody>
          <a:bodyPr/>
          <a:lstStyle/>
          <a:p>
            <a:pPr lvl="0" eaLnBrk="1" hangingPunct="1">
              <a:buNone/>
            </a:pPr>
            <a:r>
              <a:rPr lang="ru-RU" sz="2800" b="1" dirty="0">
                <a:solidFill>
                  <a:srgbClr val="FF0000"/>
                </a:solidFill>
                <a:latin typeface="Segoe Script" pitchFamily="34" charset="0"/>
              </a:rPr>
              <a:t>Наше главное достояние. Её боготворят,</a:t>
            </a:r>
          </a:p>
          <a:p>
            <a:pPr lvl="0" eaLnBrk="1" hangingPunct="1">
              <a:buNone/>
            </a:pPr>
            <a:r>
              <a:rPr lang="ru-RU" sz="2800" b="1" dirty="0">
                <a:solidFill>
                  <a:srgbClr val="FF0000"/>
                </a:solidFill>
                <a:latin typeface="Segoe Script" pitchFamily="34" charset="0"/>
              </a:rPr>
              <a:t> ставят на первое место. (</a:t>
            </a:r>
            <a:r>
              <a:rPr lang="ru-RU" sz="2800" b="1" dirty="0" err="1">
                <a:solidFill>
                  <a:srgbClr val="FF0000"/>
                </a:solidFill>
                <a:latin typeface="Segoe Script" pitchFamily="34" charset="0"/>
              </a:rPr>
              <a:t>Дельвиг</a:t>
            </a:r>
            <a:r>
              <a:rPr lang="ru-RU" sz="2800" b="1" dirty="0">
                <a:solidFill>
                  <a:srgbClr val="FF0000"/>
                </a:solidFill>
                <a:latin typeface="Segoe Script" pitchFamily="34" charset="0"/>
              </a:rPr>
              <a:t>)</a:t>
            </a:r>
          </a:p>
          <a:p>
            <a:pPr lvl="0" eaLnBrk="1" hangingPunct="1">
              <a:buNone/>
            </a:pPr>
            <a:endParaRPr lang="ru-RU" sz="2800" b="1" dirty="0"/>
          </a:p>
          <a:p>
            <a:pPr lvl="0" eaLnBrk="1" hangingPunct="1">
              <a:buNone/>
            </a:pPr>
            <a:r>
              <a:rPr lang="ru-RU" sz="2800" b="1" dirty="0">
                <a:solidFill>
                  <a:srgbClr val="00B050"/>
                </a:solidFill>
                <a:latin typeface="Segoe Script" pitchFamily="34" charset="0"/>
              </a:rPr>
              <a:t>Много выше карьеры (Малиновский</a:t>
            </a:r>
            <a:r>
              <a:rPr lang="ru-RU" sz="2800" b="1" dirty="0" smtClean="0">
                <a:solidFill>
                  <a:srgbClr val="00B050"/>
                </a:solidFill>
                <a:latin typeface="Segoe Script" pitchFamily="34" charset="0"/>
              </a:rPr>
              <a:t>).</a:t>
            </a:r>
            <a:endParaRPr lang="ru-RU" sz="2800" b="1" dirty="0">
              <a:solidFill>
                <a:srgbClr val="00B050"/>
              </a:solidFill>
              <a:latin typeface="Segoe Script" pitchFamily="34" charset="0"/>
            </a:endParaRPr>
          </a:p>
          <a:p>
            <a:pPr lvl="0" eaLnBrk="1" hangingPunct="1">
              <a:buNone/>
            </a:pPr>
            <a:endParaRPr lang="ru-RU" sz="2800" b="1" dirty="0"/>
          </a:p>
          <a:p>
            <a:pPr lvl="0" eaLnBrk="1" hangingPunct="1">
              <a:buNone/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Script" pitchFamily="34" charset="0"/>
              </a:rPr>
              <a:t>Дружба больше 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Segoe Script" pitchFamily="34" charset="0"/>
              </a:rPr>
              <a:t>удачи (Корсаков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Script" pitchFamily="34" charset="0"/>
              </a:rPr>
              <a:t>).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latin typeface="Segoe Script" pitchFamily="34" charset="0"/>
            </a:endParaRPr>
          </a:p>
          <a:p>
            <a:pPr lvl="0" eaLnBrk="1" hangingPunct="1">
              <a:buNone/>
            </a:pPr>
            <a:endParaRPr lang="ru-RU" sz="2800" b="1" dirty="0"/>
          </a:p>
          <a:p>
            <a:pPr lvl="0" eaLnBrk="1" hangingPunct="1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</a:rPr>
              <a:t>И даже больше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</a:rPr>
              <a:t>любви. (Кюхельбекер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</a:rPr>
              <a:t>).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Segoe Script" pitchFamily="34" charset="0"/>
            </a:endParaRPr>
          </a:p>
          <a:p>
            <a:pPr lvl="0" eaLnBrk="1" hangingPunct="1"/>
            <a:endParaRPr lang="ru-RU" sz="2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06248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121</TotalTime>
  <Words>222</Words>
  <Application>Microsoft Office PowerPoint</Application>
  <PresentationFormat>Экран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Александр Пушкин</vt:lpstr>
      <vt:lpstr>Иван Пущин</vt:lpstr>
      <vt:lpstr>Кюхельбекер Вильгельм</vt:lpstr>
      <vt:lpstr>Антон Дельвиг.</vt:lpstr>
      <vt:lpstr>Владимир Вольховский</vt:lpstr>
      <vt:lpstr>Малиновский Иван</vt:lpstr>
      <vt:lpstr>Дружба – это…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С. Коробко</dc:creator>
  <cp:lastModifiedBy>teacher</cp:lastModifiedBy>
  <cp:revision>28</cp:revision>
  <dcterms:created xsi:type="dcterms:W3CDTF">2011-10-07T10:09:00Z</dcterms:created>
  <dcterms:modified xsi:type="dcterms:W3CDTF">2017-10-11T12:00:45Z</dcterms:modified>
</cp:coreProperties>
</file>