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1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Александр Михайловича</a:t>
            </a:r>
            <a:br>
              <a:rPr lang="ru-RU" dirty="0" smtClean="0"/>
            </a:br>
            <a:r>
              <a:rPr lang="ru-RU" dirty="0" smtClean="0"/>
              <a:t>Бутлеров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ученица 9 «А» класса</a:t>
            </a:r>
          </a:p>
          <a:p>
            <a:r>
              <a:rPr lang="ru-RU" dirty="0" err="1" smtClean="0"/>
              <a:t>Крывенькая</a:t>
            </a:r>
            <a:r>
              <a:rPr lang="ru-RU" dirty="0" smtClean="0"/>
              <a:t>  Анастасия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Кроме химии, Бутлеров много внимания уделял практическим вопросам сельского хозяйства, садоводству, пчеловодству. Бутлеров был основателем и главным редактором «Русского Пчеловодного Листка». Написанная им книга «Пчела, ее жизнь и главные правила толкового пчеловодства» выдержала более 10 переизданий до революции, выходила также и в советское время. С конца 1860-х гг. проявлял интерес к медиумизму спиритизму.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Умер учёный 5 (17) августа 1886 года в деревне </a:t>
            </a:r>
            <a:r>
              <a:rPr lang="ru-RU" dirty="0" err="1" smtClean="0"/>
              <a:t>Бутлеровка</a:t>
            </a:r>
            <a:r>
              <a:rPr lang="ru-RU" dirty="0" smtClean="0"/>
              <a:t> Казанской губернии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Александр Михайлович Бутлеров (1828 1886) русский химик, создатель теории химического строения, родоначальник «</a:t>
            </a:r>
            <a:r>
              <a:rPr lang="ru-RU" dirty="0" err="1" smtClean="0"/>
              <a:t>бутлеровской</a:t>
            </a:r>
            <a:r>
              <a:rPr lang="ru-RU" dirty="0" smtClean="0"/>
              <a:t> школы» русских химиков, учёный-пчеловод, общественный деятель.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Научный вклад Основные идеи теории химического строения Бутлеров впервые высказал в 1861. Главные положения своей теории он изложил в докладе «О химическом строении вещества», прочитанном в химической секции Съезда немецких естествоиспытателей и врачей в </a:t>
            </a:r>
            <a:r>
              <a:rPr lang="ru-RU" dirty="0" err="1" smtClean="0"/>
              <a:t>Шпейере</a:t>
            </a:r>
            <a:r>
              <a:rPr lang="ru-RU" dirty="0" smtClean="0"/>
              <a:t>. Основы этой теории сформулированы таким </a:t>
            </a:r>
            <a:r>
              <a:rPr lang="ru-RU" dirty="0" smtClean="0"/>
              <a:t>образом</a:t>
            </a:r>
            <a:r>
              <a:rPr lang="ru-RU" dirty="0" smtClean="0"/>
              <a:t>.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Полагая, что каждому химическому атому свойственно лишь определённое и ограниченное количество химической силы (сродства), с которой он принимает участие в образовании тела, я назвал бы химическим строением эту химическую связь, или способ взаимного соединения атомов в сложном теле»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 этим постулатом связаны и все остальные положения классической теории химического строения. Бутлеров намечает путь для определения химического строения и формулирует правила, которыми можно при этом руководствоваться. Оставляя открытым вопрос о предпочтительном виде формул химического строения, Бутлеров высказывался об их смысле: «… когда сделаются известными общие законы зависимости химических свойств тел от их химического строения, то подобная формула будет выражением всех этих свойств»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Бутлеров впервые объяснил явление изомерии тем, что изомеры это соединения, обладающие одинаковым элементарным составом, но различным химическим строением. Зависимость свойств изомеров от их химического строения объясняется существованием в них передающегося вдоль связей «взаимного влияния атомов». Атомы приобретают различное «химическое значение». Это общее положение было конкретизировано в виде многочисленных «правил», в XX в. эти правила получили электронную интерпретацию.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Большое значение для становления теории химического строения имело её экспериментальное подтверждение в работах Бутлерова. В 1864 Бутлеров предсказал существование двух бутанов и трёх пентанов и изобутилена. Чтобы провести идеи теории химического строения через всю органическую химию, Бутлеров издал в 18641866 в Казани тремя выпусками «Введение к полному изучению органической химии».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Общественная деятельность В 1882, в связи с академическими выборами, Бутлеров обратился непосредственно к общественному мнению, опубликовав в московской газете «Русь» обличительную статью «Русская или только Императорская Академия наук в Санкт- Петербурге?».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Бутлеров был поборником высшего образования для женщин. Он участвовал в организации Высших женских курсов в 1878 году, создал химические лаборатории этих курсов.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467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Александр Михайловича Бутлеров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Михайловича Бутлеров</dc:title>
  <dc:creator>user</dc:creator>
  <cp:lastModifiedBy>user</cp:lastModifiedBy>
  <cp:revision>3</cp:revision>
  <dcterms:created xsi:type="dcterms:W3CDTF">2015-04-13T11:11:29Z</dcterms:created>
  <dcterms:modified xsi:type="dcterms:W3CDTF">2015-04-13T11:45:11Z</dcterms:modified>
</cp:coreProperties>
</file>