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231345"/>
      </p:ext>
    </p:extLst>
  </p:cSld>
  <p:clrMapOvr>
    <a:masterClrMapping/>
  </p:clrMapOvr>
  <p:transition spd="slow" advTm="5000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391326"/>
      </p:ext>
    </p:extLst>
  </p:cSld>
  <p:clrMapOvr>
    <a:masterClrMapping/>
  </p:clrMapOvr>
  <p:transition spd="slow" advTm="500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284141"/>
      </p:ext>
    </p:extLst>
  </p:cSld>
  <p:clrMapOvr>
    <a:masterClrMapping/>
  </p:clrMapOvr>
  <p:transition spd="slow" advTm="5000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310743"/>
      </p:ext>
    </p:extLst>
  </p:cSld>
  <p:clrMapOvr>
    <a:masterClrMapping/>
  </p:clrMapOvr>
  <p:transition spd="slow" advTm="5000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177183"/>
      </p:ext>
    </p:extLst>
  </p:cSld>
  <p:clrMapOvr>
    <a:masterClrMapping/>
  </p:clrMapOvr>
  <p:transition spd="slow" advTm="5000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018396"/>
      </p:ext>
    </p:extLst>
  </p:cSld>
  <p:clrMapOvr>
    <a:masterClrMapping/>
  </p:clrMapOvr>
  <p:transition spd="slow" advTm="500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22455"/>
      </p:ext>
    </p:extLst>
  </p:cSld>
  <p:clrMapOvr>
    <a:masterClrMapping/>
  </p:clrMapOvr>
  <p:transition spd="slow" advTm="500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42375"/>
      </p:ext>
    </p:extLst>
  </p:cSld>
  <p:clrMapOvr>
    <a:masterClrMapping/>
  </p:clrMapOvr>
  <p:transition spd="slow" advTm="500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950727"/>
      </p:ext>
    </p:extLst>
  </p:cSld>
  <p:clrMapOvr>
    <a:masterClrMapping/>
  </p:clrMapOvr>
  <p:transition spd="slow" advTm="500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16710"/>
      </p:ext>
    </p:extLst>
  </p:cSld>
  <p:clrMapOvr>
    <a:masterClrMapping/>
  </p:clrMapOvr>
  <p:transition spd="slow" advTm="500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021428"/>
      </p:ext>
    </p:extLst>
  </p:cSld>
  <p:clrMapOvr>
    <a:masterClrMapping/>
  </p:clrMapOvr>
  <p:transition spd="slow" advTm="500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7BCD8-297A-4718-AC64-DC90FCBF2B1B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5F3BB-4E76-4497-B5AD-D89F6D79A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3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5000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387424"/>
            <a:ext cx="7772400" cy="4608512"/>
          </a:xfrm>
        </p:spPr>
        <p:txBody>
          <a:bodyPr/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БИБЛИОТЕКА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ns\Desktop\de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085" y="2204864"/>
            <a:ext cx="6480719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373432"/>
      </p:ext>
    </p:extLst>
  </p:cSld>
  <p:clrMapOvr>
    <a:masterClrMapping/>
  </p:clrMapOvr>
  <p:transition spd="slow" advClick="0" advTm="5000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Читальный зал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ns\Desktop\img_89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136904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600823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Играем в библиотеку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Dns\Desktop\3523276cda636634dcbba9720cdf11a8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20891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226390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Нас встречает библиотекарь Любовь Васильевна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ns\Desktop\2017-01-23 07-12-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7992888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786798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ПРОВОДИТСЯ БЕСЕДА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Dns\Desktop\2017-01-23 07-17-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13690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255948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СТЕЛЛАЖИ С КНИГАМИ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Dns\Desktop\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76338"/>
            <a:ext cx="8128000" cy="538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383186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ПРИХОДЯТ ЧИТАТЕЛИ ЗА КНИГАМИ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Dns\Desktop\380683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089505"/>
            <a:ext cx="4313163" cy="5363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Dns\Desktop\43401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671" y="1338385"/>
            <a:ext cx="4039766" cy="486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693999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Читательский формуляр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Dns\Desktop\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43000"/>
            <a:ext cx="8124057" cy="502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459144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Формуляр читателя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Dns\Desktop\12098422-blank-akt-osmotra-kvarti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3"/>
            <a:ext cx="3744415" cy="466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Dns\Desktop\31-08-2015-15-17-55-fh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556792"/>
            <a:ext cx="4470612" cy="466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599105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Dns\Desktop\1361623492_gba8tidtzn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36100" cy="621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701909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Dns\Desktop\get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13690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610889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24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БИБЛИОТЕКА</vt:lpstr>
      <vt:lpstr>Нас встречает библиотекарь Любовь Васильевна</vt:lpstr>
      <vt:lpstr>ПРОВОДИТСЯ БЕСЕДА</vt:lpstr>
      <vt:lpstr>СТЕЛЛАЖИ С КНИГАМИ</vt:lpstr>
      <vt:lpstr>ПРИХОДЯТ ЧИТАТЕЛИ ЗА КНИГАМИ</vt:lpstr>
      <vt:lpstr>Читательский формуляр</vt:lpstr>
      <vt:lpstr>Формуляр читателя</vt:lpstr>
      <vt:lpstr>Презентация PowerPoint</vt:lpstr>
      <vt:lpstr>Презентация PowerPoint</vt:lpstr>
      <vt:lpstr>Читальный зал</vt:lpstr>
      <vt:lpstr>Играем в библиотеку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БИБЛИОТЕКА</dc:title>
  <dc:creator>Dns</dc:creator>
  <cp:lastModifiedBy>Dns</cp:lastModifiedBy>
  <cp:revision>7</cp:revision>
  <dcterms:created xsi:type="dcterms:W3CDTF">2015-11-11T16:57:58Z</dcterms:created>
  <dcterms:modified xsi:type="dcterms:W3CDTF">2018-02-08T02:32:56Z</dcterms:modified>
</cp:coreProperties>
</file>