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  <p:sldMasterId id="2147483720" r:id="rId5"/>
    <p:sldMasterId id="2147483732" r:id="rId6"/>
    <p:sldMasterId id="2147483744" r:id="rId7"/>
    <p:sldMasterId id="2147483756" r:id="rId8"/>
  </p:sldMasterIdLst>
  <p:sldIdLst>
    <p:sldId id="256" r:id="rId9"/>
    <p:sldId id="258" r:id="rId10"/>
    <p:sldId id="261" r:id="rId11"/>
    <p:sldId id="259" r:id="rId12"/>
    <p:sldId id="265" r:id="rId13"/>
    <p:sldId id="260" r:id="rId14"/>
    <p:sldId id="262" r:id="rId15"/>
    <p:sldId id="263" r:id="rId16"/>
    <p:sldId id="26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0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5A0BA4-DEC4-46E7-B259-EDA489A5F193}" type="doc">
      <dgm:prSet loTypeId="urn:microsoft.com/office/officeart/2005/8/layout/hierarchy3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1921CDC6-9F31-4757-BDAE-E3D737F88BD8}">
      <dgm:prSet/>
      <dgm:spPr/>
      <dgm:t>
        <a:bodyPr/>
        <a:lstStyle/>
        <a:p>
          <a:pPr rtl="0"/>
          <a:r>
            <a:rPr lang="ru-RU" dirty="0" smtClean="0"/>
            <a:t>Вы узнаете</a:t>
          </a:r>
          <a:endParaRPr lang="ru-RU" dirty="0"/>
        </a:p>
      </dgm:t>
    </dgm:pt>
    <dgm:pt modelId="{6A0DECB6-A853-4B76-905B-A65F66544735}" type="parTrans" cxnId="{1A3EF93B-9EFC-4DEF-9612-B968FB4EC044}">
      <dgm:prSet/>
      <dgm:spPr/>
      <dgm:t>
        <a:bodyPr/>
        <a:lstStyle/>
        <a:p>
          <a:endParaRPr lang="ru-RU"/>
        </a:p>
      </dgm:t>
    </dgm:pt>
    <dgm:pt modelId="{51136304-AD90-4AE9-A30E-47E34EDA122E}" type="sibTrans" cxnId="{1A3EF93B-9EFC-4DEF-9612-B968FB4EC044}">
      <dgm:prSet/>
      <dgm:spPr/>
      <dgm:t>
        <a:bodyPr/>
        <a:lstStyle/>
        <a:p>
          <a:endParaRPr lang="ru-RU"/>
        </a:p>
      </dgm:t>
    </dgm:pt>
    <dgm:pt modelId="{CB96C097-1AD6-46AC-B436-A7F04C2CBF9F}">
      <dgm:prSet custT="1"/>
      <dgm:spPr/>
      <dgm:t>
        <a:bodyPr/>
        <a:lstStyle/>
        <a:p>
          <a:pPr rtl="0"/>
          <a:r>
            <a:rPr lang="ru-RU" sz="2800" dirty="0" smtClean="0"/>
            <a:t>Кто такие христиане</a:t>
          </a:r>
          <a:endParaRPr lang="ru-RU" sz="2800" dirty="0"/>
        </a:p>
      </dgm:t>
    </dgm:pt>
    <dgm:pt modelId="{FEC23140-B922-46C8-909B-7972F3A276A7}" type="parTrans" cxnId="{C79F6025-D655-49BD-82B0-E01E26C4844B}">
      <dgm:prSet/>
      <dgm:spPr/>
      <dgm:t>
        <a:bodyPr/>
        <a:lstStyle/>
        <a:p>
          <a:endParaRPr lang="ru-RU"/>
        </a:p>
      </dgm:t>
    </dgm:pt>
    <dgm:pt modelId="{8DB15D43-7D0F-4E80-A677-43738E2A28AA}" type="sibTrans" cxnId="{C79F6025-D655-49BD-82B0-E01E26C4844B}">
      <dgm:prSet/>
      <dgm:spPr/>
      <dgm:t>
        <a:bodyPr/>
        <a:lstStyle/>
        <a:p>
          <a:endParaRPr lang="ru-RU"/>
        </a:p>
      </dgm:t>
    </dgm:pt>
    <dgm:pt modelId="{B25AC729-6152-4685-BE14-0C2E358AA9D7}">
      <dgm:prSet custT="1"/>
      <dgm:spPr/>
      <dgm:t>
        <a:bodyPr/>
        <a:lstStyle/>
        <a:p>
          <a:pPr rtl="0"/>
          <a:r>
            <a:rPr lang="ru-RU" sz="2800" dirty="0" smtClean="0"/>
            <a:t>Что такое Библия</a:t>
          </a:r>
          <a:endParaRPr lang="ru-RU" sz="2800" dirty="0"/>
        </a:p>
      </dgm:t>
    </dgm:pt>
    <dgm:pt modelId="{1DBDA6C6-E59B-43B5-8D3B-DDAD67E90A91}" type="parTrans" cxnId="{CE75B3E2-FB6F-4B0A-8371-FD7B4ADBF625}">
      <dgm:prSet/>
      <dgm:spPr/>
      <dgm:t>
        <a:bodyPr/>
        <a:lstStyle/>
        <a:p>
          <a:endParaRPr lang="ru-RU"/>
        </a:p>
      </dgm:t>
    </dgm:pt>
    <dgm:pt modelId="{B7FCDEA2-A0EB-4E96-A42D-8A8D51095F12}" type="sibTrans" cxnId="{CE75B3E2-FB6F-4B0A-8371-FD7B4ADBF625}">
      <dgm:prSet/>
      <dgm:spPr/>
      <dgm:t>
        <a:bodyPr/>
        <a:lstStyle/>
        <a:p>
          <a:endParaRPr lang="ru-RU"/>
        </a:p>
      </dgm:t>
    </dgm:pt>
    <dgm:pt modelId="{C149A052-1697-4945-90AA-65E337C48A36}">
      <dgm:prSet custT="1"/>
      <dgm:spPr/>
      <dgm:t>
        <a:bodyPr/>
        <a:lstStyle/>
        <a:p>
          <a:pPr rtl="0"/>
          <a:r>
            <a:rPr lang="ru-RU" sz="2800" dirty="0" smtClean="0"/>
            <a:t>Что такое Евангелие</a:t>
          </a:r>
          <a:endParaRPr lang="ru-RU" sz="2800" dirty="0"/>
        </a:p>
      </dgm:t>
    </dgm:pt>
    <dgm:pt modelId="{CA253356-AD93-4720-ACBD-1D9045692E18}" type="parTrans" cxnId="{212AB5BD-2C58-44AB-8F04-863C5BE70811}">
      <dgm:prSet/>
      <dgm:spPr/>
      <dgm:t>
        <a:bodyPr/>
        <a:lstStyle/>
        <a:p>
          <a:endParaRPr lang="ru-RU"/>
        </a:p>
      </dgm:t>
    </dgm:pt>
    <dgm:pt modelId="{CA781A27-DD13-489E-B2EA-D18C0E009E1B}" type="sibTrans" cxnId="{212AB5BD-2C58-44AB-8F04-863C5BE70811}">
      <dgm:prSet/>
      <dgm:spPr/>
      <dgm:t>
        <a:bodyPr/>
        <a:lstStyle/>
        <a:p>
          <a:endParaRPr lang="ru-RU"/>
        </a:p>
      </dgm:t>
    </dgm:pt>
    <dgm:pt modelId="{6F796624-5A35-4F0C-8DBB-ACA618740E23}" type="pres">
      <dgm:prSet presAssocID="{8A5A0BA4-DEC4-46E7-B259-EDA489A5F19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917FB2A-C164-44B0-8F1E-F1053C7BA239}" type="pres">
      <dgm:prSet presAssocID="{1921CDC6-9F31-4757-BDAE-E3D737F88BD8}" presName="root" presStyleCnt="0"/>
      <dgm:spPr/>
      <dgm:t>
        <a:bodyPr/>
        <a:lstStyle/>
        <a:p>
          <a:endParaRPr lang="ru-RU"/>
        </a:p>
      </dgm:t>
    </dgm:pt>
    <dgm:pt modelId="{65387E78-6DE5-4025-81F0-6C5A81238115}" type="pres">
      <dgm:prSet presAssocID="{1921CDC6-9F31-4757-BDAE-E3D737F88BD8}" presName="rootComposite" presStyleCnt="0"/>
      <dgm:spPr/>
      <dgm:t>
        <a:bodyPr/>
        <a:lstStyle/>
        <a:p>
          <a:endParaRPr lang="ru-RU"/>
        </a:p>
      </dgm:t>
    </dgm:pt>
    <dgm:pt modelId="{D2684325-7917-4DFA-988B-B9264E752E8F}" type="pres">
      <dgm:prSet presAssocID="{1921CDC6-9F31-4757-BDAE-E3D737F88BD8}" presName="rootText" presStyleLbl="node1" presStyleIdx="0" presStyleCnt="1"/>
      <dgm:spPr/>
      <dgm:t>
        <a:bodyPr/>
        <a:lstStyle/>
        <a:p>
          <a:endParaRPr lang="ru-RU"/>
        </a:p>
      </dgm:t>
    </dgm:pt>
    <dgm:pt modelId="{384C281D-DD7A-4747-9F18-C7CF02884597}" type="pres">
      <dgm:prSet presAssocID="{1921CDC6-9F31-4757-BDAE-E3D737F88BD8}" presName="rootConnector" presStyleLbl="node1" presStyleIdx="0" presStyleCnt="1"/>
      <dgm:spPr/>
      <dgm:t>
        <a:bodyPr/>
        <a:lstStyle/>
        <a:p>
          <a:endParaRPr lang="ru-RU"/>
        </a:p>
      </dgm:t>
    </dgm:pt>
    <dgm:pt modelId="{E4E08E9C-C89B-4728-B47C-99BF7AF85428}" type="pres">
      <dgm:prSet presAssocID="{1921CDC6-9F31-4757-BDAE-E3D737F88BD8}" presName="childShape" presStyleCnt="0"/>
      <dgm:spPr/>
      <dgm:t>
        <a:bodyPr/>
        <a:lstStyle/>
        <a:p>
          <a:endParaRPr lang="ru-RU"/>
        </a:p>
      </dgm:t>
    </dgm:pt>
    <dgm:pt modelId="{8CDBFE79-3A5B-44E7-8D2C-0B0351557308}" type="pres">
      <dgm:prSet presAssocID="{FEC23140-B922-46C8-909B-7972F3A276A7}" presName="Name13" presStyleLbl="parChTrans1D2" presStyleIdx="0" presStyleCnt="3"/>
      <dgm:spPr/>
      <dgm:t>
        <a:bodyPr/>
        <a:lstStyle/>
        <a:p>
          <a:endParaRPr lang="ru-RU"/>
        </a:p>
      </dgm:t>
    </dgm:pt>
    <dgm:pt modelId="{9388C7FE-AC8B-41C2-95AF-0FCE5EB01781}" type="pres">
      <dgm:prSet presAssocID="{CB96C097-1AD6-46AC-B436-A7F04C2CBF9F}" presName="childText" presStyleLbl="bgAcc1" presStyleIdx="0" presStyleCnt="3" custScaleX="1815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0C37E6-AA86-4A60-A9D9-836FEF958418}" type="pres">
      <dgm:prSet presAssocID="{1DBDA6C6-E59B-43B5-8D3B-DDAD67E90A91}" presName="Name13" presStyleLbl="parChTrans1D2" presStyleIdx="1" presStyleCnt="3"/>
      <dgm:spPr/>
      <dgm:t>
        <a:bodyPr/>
        <a:lstStyle/>
        <a:p>
          <a:endParaRPr lang="ru-RU"/>
        </a:p>
      </dgm:t>
    </dgm:pt>
    <dgm:pt modelId="{98893BA8-B6B9-48F7-904A-5D8B43422C98}" type="pres">
      <dgm:prSet presAssocID="{B25AC729-6152-4685-BE14-0C2E358AA9D7}" presName="childText" presStyleLbl="bgAcc1" presStyleIdx="1" presStyleCnt="3" custScaleX="1815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1ADDF4-B44B-4DD5-9ECD-997597257813}" type="pres">
      <dgm:prSet presAssocID="{CA253356-AD93-4720-ACBD-1D9045692E18}" presName="Name13" presStyleLbl="parChTrans1D2" presStyleIdx="2" presStyleCnt="3"/>
      <dgm:spPr/>
      <dgm:t>
        <a:bodyPr/>
        <a:lstStyle/>
        <a:p>
          <a:endParaRPr lang="ru-RU"/>
        </a:p>
      </dgm:t>
    </dgm:pt>
    <dgm:pt modelId="{FB79FED0-F94C-4F8E-881E-C91BAF770E26}" type="pres">
      <dgm:prSet presAssocID="{C149A052-1697-4945-90AA-65E337C48A36}" presName="childText" presStyleLbl="bgAcc1" presStyleIdx="2" presStyleCnt="3" custScaleX="1815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864D451-8E53-48CB-B3BE-F4F3BB0C6DEF}" type="presOf" srcId="{CB96C097-1AD6-46AC-B436-A7F04C2CBF9F}" destId="{9388C7FE-AC8B-41C2-95AF-0FCE5EB01781}" srcOrd="0" destOrd="0" presId="urn:microsoft.com/office/officeart/2005/8/layout/hierarchy3"/>
    <dgm:cxn modelId="{C79F6025-D655-49BD-82B0-E01E26C4844B}" srcId="{1921CDC6-9F31-4757-BDAE-E3D737F88BD8}" destId="{CB96C097-1AD6-46AC-B436-A7F04C2CBF9F}" srcOrd="0" destOrd="0" parTransId="{FEC23140-B922-46C8-909B-7972F3A276A7}" sibTransId="{8DB15D43-7D0F-4E80-A677-43738E2A28AA}"/>
    <dgm:cxn modelId="{7BD2B1CD-08AC-42BF-B7AD-0A98EC25159F}" type="presOf" srcId="{FEC23140-B922-46C8-909B-7972F3A276A7}" destId="{8CDBFE79-3A5B-44E7-8D2C-0B0351557308}" srcOrd="0" destOrd="0" presId="urn:microsoft.com/office/officeart/2005/8/layout/hierarchy3"/>
    <dgm:cxn modelId="{1FA93F8A-54F0-4C37-BAA6-35521EC739F7}" type="presOf" srcId="{1921CDC6-9F31-4757-BDAE-E3D737F88BD8}" destId="{384C281D-DD7A-4747-9F18-C7CF02884597}" srcOrd="1" destOrd="0" presId="urn:microsoft.com/office/officeart/2005/8/layout/hierarchy3"/>
    <dgm:cxn modelId="{CE75B3E2-FB6F-4B0A-8371-FD7B4ADBF625}" srcId="{1921CDC6-9F31-4757-BDAE-E3D737F88BD8}" destId="{B25AC729-6152-4685-BE14-0C2E358AA9D7}" srcOrd="1" destOrd="0" parTransId="{1DBDA6C6-E59B-43B5-8D3B-DDAD67E90A91}" sibTransId="{B7FCDEA2-A0EB-4E96-A42D-8A8D51095F12}"/>
    <dgm:cxn modelId="{FBD15FB4-311D-4331-B7C3-A9E351731105}" type="presOf" srcId="{8A5A0BA4-DEC4-46E7-B259-EDA489A5F193}" destId="{6F796624-5A35-4F0C-8DBB-ACA618740E23}" srcOrd="0" destOrd="0" presId="urn:microsoft.com/office/officeart/2005/8/layout/hierarchy3"/>
    <dgm:cxn modelId="{625CA3D1-53DB-4DCC-A95F-F2DF235E624A}" type="presOf" srcId="{CA253356-AD93-4720-ACBD-1D9045692E18}" destId="{1F1ADDF4-B44B-4DD5-9ECD-997597257813}" srcOrd="0" destOrd="0" presId="urn:microsoft.com/office/officeart/2005/8/layout/hierarchy3"/>
    <dgm:cxn modelId="{DC8414E3-0E01-4F21-9217-C92965114A11}" type="presOf" srcId="{C149A052-1697-4945-90AA-65E337C48A36}" destId="{FB79FED0-F94C-4F8E-881E-C91BAF770E26}" srcOrd="0" destOrd="0" presId="urn:microsoft.com/office/officeart/2005/8/layout/hierarchy3"/>
    <dgm:cxn modelId="{1A3EF93B-9EFC-4DEF-9612-B968FB4EC044}" srcId="{8A5A0BA4-DEC4-46E7-B259-EDA489A5F193}" destId="{1921CDC6-9F31-4757-BDAE-E3D737F88BD8}" srcOrd="0" destOrd="0" parTransId="{6A0DECB6-A853-4B76-905B-A65F66544735}" sibTransId="{51136304-AD90-4AE9-A30E-47E34EDA122E}"/>
    <dgm:cxn modelId="{7DD21A1C-8696-4FF9-BB25-CC9FBD1FF1A1}" type="presOf" srcId="{1921CDC6-9F31-4757-BDAE-E3D737F88BD8}" destId="{D2684325-7917-4DFA-988B-B9264E752E8F}" srcOrd="0" destOrd="0" presId="urn:microsoft.com/office/officeart/2005/8/layout/hierarchy3"/>
    <dgm:cxn modelId="{212AB5BD-2C58-44AB-8F04-863C5BE70811}" srcId="{1921CDC6-9F31-4757-BDAE-E3D737F88BD8}" destId="{C149A052-1697-4945-90AA-65E337C48A36}" srcOrd="2" destOrd="0" parTransId="{CA253356-AD93-4720-ACBD-1D9045692E18}" sibTransId="{CA781A27-DD13-489E-B2EA-D18C0E009E1B}"/>
    <dgm:cxn modelId="{758DBE63-4A67-40A5-928F-54506AB1D202}" type="presOf" srcId="{B25AC729-6152-4685-BE14-0C2E358AA9D7}" destId="{98893BA8-B6B9-48F7-904A-5D8B43422C98}" srcOrd="0" destOrd="0" presId="urn:microsoft.com/office/officeart/2005/8/layout/hierarchy3"/>
    <dgm:cxn modelId="{7A6E4770-69E3-4864-BD30-62BC8BB767D5}" type="presOf" srcId="{1DBDA6C6-E59B-43B5-8D3B-DDAD67E90A91}" destId="{FF0C37E6-AA86-4A60-A9D9-836FEF958418}" srcOrd="0" destOrd="0" presId="urn:microsoft.com/office/officeart/2005/8/layout/hierarchy3"/>
    <dgm:cxn modelId="{69E62E6B-F5DD-469A-B413-90D7F53A3335}" type="presParOf" srcId="{6F796624-5A35-4F0C-8DBB-ACA618740E23}" destId="{3917FB2A-C164-44B0-8F1E-F1053C7BA239}" srcOrd="0" destOrd="0" presId="urn:microsoft.com/office/officeart/2005/8/layout/hierarchy3"/>
    <dgm:cxn modelId="{05F7B28A-5F99-4CB0-B729-48B02E249BF4}" type="presParOf" srcId="{3917FB2A-C164-44B0-8F1E-F1053C7BA239}" destId="{65387E78-6DE5-4025-81F0-6C5A81238115}" srcOrd="0" destOrd="0" presId="urn:microsoft.com/office/officeart/2005/8/layout/hierarchy3"/>
    <dgm:cxn modelId="{CAFC8E99-AF7B-445E-87AD-4F9F040A3625}" type="presParOf" srcId="{65387E78-6DE5-4025-81F0-6C5A81238115}" destId="{D2684325-7917-4DFA-988B-B9264E752E8F}" srcOrd="0" destOrd="0" presId="urn:microsoft.com/office/officeart/2005/8/layout/hierarchy3"/>
    <dgm:cxn modelId="{4275888F-F1AE-4153-9479-F4FDB6569E1B}" type="presParOf" srcId="{65387E78-6DE5-4025-81F0-6C5A81238115}" destId="{384C281D-DD7A-4747-9F18-C7CF02884597}" srcOrd="1" destOrd="0" presId="urn:microsoft.com/office/officeart/2005/8/layout/hierarchy3"/>
    <dgm:cxn modelId="{3FF9EAFD-8003-4312-9B10-1F9FF57951E4}" type="presParOf" srcId="{3917FB2A-C164-44B0-8F1E-F1053C7BA239}" destId="{E4E08E9C-C89B-4728-B47C-99BF7AF85428}" srcOrd="1" destOrd="0" presId="urn:microsoft.com/office/officeart/2005/8/layout/hierarchy3"/>
    <dgm:cxn modelId="{AA3F2969-003B-4085-9BF8-EF0DBFE9470A}" type="presParOf" srcId="{E4E08E9C-C89B-4728-B47C-99BF7AF85428}" destId="{8CDBFE79-3A5B-44E7-8D2C-0B0351557308}" srcOrd="0" destOrd="0" presId="urn:microsoft.com/office/officeart/2005/8/layout/hierarchy3"/>
    <dgm:cxn modelId="{1152F045-C736-4A54-9050-E53C6A06C766}" type="presParOf" srcId="{E4E08E9C-C89B-4728-B47C-99BF7AF85428}" destId="{9388C7FE-AC8B-41C2-95AF-0FCE5EB01781}" srcOrd="1" destOrd="0" presId="urn:microsoft.com/office/officeart/2005/8/layout/hierarchy3"/>
    <dgm:cxn modelId="{2B5E1E30-F9E8-4DE4-9C72-39414AAB6FB8}" type="presParOf" srcId="{E4E08E9C-C89B-4728-B47C-99BF7AF85428}" destId="{FF0C37E6-AA86-4A60-A9D9-836FEF958418}" srcOrd="2" destOrd="0" presId="urn:microsoft.com/office/officeart/2005/8/layout/hierarchy3"/>
    <dgm:cxn modelId="{4DF8C509-E6A1-4B57-8A9B-7D3031CFD969}" type="presParOf" srcId="{E4E08E9C-C89B-4728-B47C-99BF7AF85428}" destId="{98893BA8-B6B9-48F7-904A-5D8B43422C98}" srcOrd="3" destOrd="0" presId="urn:microsoft.com/office/officeart/2005/8/layout/hierarchy3"/>
    <dgm:cxn modelId="{298FF9DB-032F-49A7-9344-13A1B3279610}" type="presParOf" srcId="{E4E08E9C-C89B-4728-B47C-99BF7AF85428}" destId="{1F1ADDF4-B44B-4DD5-9ECD-997597257813}" srcOrd="4" destOrd="0" presId="urn:microsoft.com/office/officeart/2005/8/layout/hierarchy3"/>
    <dgm:cxn modelId="{D6E5D4E7-C15B-4AE8-A26A-F7C71BCF8FF8}" type="presParOf" srcId="{E4E08E9C-C89B-4728-B47C-99BF7AF85428}" destId="{FB79FED0-F94C-4F8E-881E-C91BAF770E26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9810DE-1472-427D-9B96-BEC15A21B70C}" type="doc">
      <dgm:prSet loTypeId="urn:microsoft.com/office/officeart/2005/8/layout/hierarchy3" loCatId="hierarchy" qsTypeId="urn:microsoft.com/office/officeart/2005/8/quickstyle/3d6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EA1C4DF4-5F2E-41C8-B2A9-5C8C0C456F35}">
      <dgm:prSet/>
      <dgm:spPr/>
      <dgm:t>
        <a:bodyPr/>
        <a:lstStyle/>
        <a:p>
          <a:pPr rtl="0"/>
          <a:r>
            <a:rPr lang="ru-RU" dirty="0" smtClean="0"/>
            <a:t>Христианство</a:t>
          </a:r>
          <a:endParaRPr lang="ru-RU" dirty="0"/>
        </a:p>
      </dgm:t>
    </dgm:pt>
    <dgm:pt modelId="{A1E9E16D-FE00-4881-B584-EE6C952714D4}" type="parTrans" cxnId="{5C2DCC21-CFF5-4887-9B89-DFD3D2F9D422}">
      <dgm:prSet/>
      <dgm:spPr/>
      <dgm:t>
        <a:bodyPr/>
        <a:lstStyle/>
        <a:p>
          <a:endParaRPr lang="ru-RU"/>
        </a:p>
      </dgm:t>
    </dgm:pt>
    <dgm:pt modelId="{C4811D43-0C7D-49DD-867D-C17644C72753}" type="sibTrans" cxnId="{5C2DCC21-CFF5-4887-9B89-DFD3D2F9D422}">
      <dgm:prSet/>
      <dgm:spPr/>
      <dgm:t>
        <a:bodyPr/>
        <a:lstStyle/>
        <a:p>
          <a:endParaRPr lang="ru-RU"/>
        </a:p>
      </dgm:t>
    </dgm:pt>
    <dgm:pt modelId="{774F7988-A5B0-48FE-9ECF-0D432E756699}">
      <dgm:prSet/>
      <dgm:spPr/>
      <dgm:t>
        <a:bodyPr/>
        <a:lstStyle/>
        <a:p>
          <a:pPr rtl="0"/>
          <a:r>
            <a:rPr lang="ru-RU" dirty="0" smtClean="0"/>
            <a:t>учение Господа Иисуса Христа</a:t>
          </a:r>
          <a:endParaRPr lang="ru-RU" dirty="0"/>
        </a:p>
      </dgm:t>
    </dgm:pt>
    <dgm:pt modelId="{E782751C-4C75-48EF-A1FF-3AEBDB8C942C}" type="parTrans" cxnId="{9DE15467-88F6-4943-900A-D96EB1582625}">
      <dgm:prSet/>
      <dgm:spPr/>
      <dgm:t>
        <a:bodyPr/>
        <a:lstStyle/>
        <a:p>
          <a:endParaRPr lang="ru-RU"/>
        </a:p>
      </dgm:t>
    </dgm:pt>
    <dgm:pt modelId="{A5696E13-1AA5-4347-BFB4-BCAF54410DD5}" type="sibTrans" cxnId="{9DE15467-88F6-4943-900A-D96EB1582625}">
      <dgm:prSet/>
      <dgm:spPr/>
      <dgm:t>
        <a:bodyPr/>
        <a:lstStyle/>
        <a:p>
          <a:endParaRPr lang="ru-RU"/>
        </a:p>
      </dgm:t>
    </dgm:pt>
    <dgm:pt modelId="{5D3D818B-2EA0-4F2D-B9B9-3958528F182C}">
      <dgm:prSet/>
      <dgm:spPr/>
      <dgm:t>
        <a:bodyPr/>
        <a:lstStyle/>
        <a:p>
          <a:pPr rtl="0"/>
          <a:r>
            <a:rPr lang="ru-RU" dirty="0" smtClean="0"/>
            <a:t>Кто такие христиане?</a:t>
          </a:r>
          <a:endParaRPr lang="ru-RU" dirty="0"/>
        </a:p>
      </dgm:t>
    </dgm:pt>
    <dgm:pt modelId="{6D9ABDAE-7777-4B40-9AF2-AB0DE98A4A9B}" type="parTrans" cxnId="{6B83E9DB-18D0-4FC4-9359-4088CD55C22C}">
      <dgm:prSet/>
      <dgm:spPr/>
      <dgm:t>
        <a:bodyPr/>
        <a:lstStyle/>
        <a:p>
          <a:endParaRPr lang="ru-RU"/>
        </a:p>
      </dgm:t>
    </dgm:pt>
    <dgm:pt modelId="{DD801DE6-EFA4-44DF-B2B5-C843CA6A3512}" type="sibTrans" cxnId="{6B83E9DB-18D0-4FC4-9359-4088CD55C22C}">
      <dgm:prSet/>
      <dgm:spPr/>
      <dgm:t>
        <a:bodyPr/>
        <a:lstStyle/>
        <a:p>
          <a:endParaRPr lang="ru-RU"/>
        </a:p>
      </dgm:t>
    </dgm:pt>
    <dgm:pt modelId="{5756D38A-6033-4838-97D7-D740C21F36B5}">
      <dgm:prSet/>
      <dgm:spPr/>
      <dgm:t>
        <a:bodyPr/>
        <a:lstStyle/>
        <a:p>
          <a:pPr rtl="0"/>
          <a:r>
            <a:rPr lang="ru-RU" dirty="0" smtClean="0"/>
            <a:t>Люди которые приняли учение Господа</a:t>
          </a:r>
          <a:endParaRPr lang="ru-RU" dirty="0"/>
        </a:p>
      </dgm:t>
    </dgm:pt>
    <dgm:pt modelId="{7E0C13DD-9E6D-41A1-9B8D-6E6F19F4813E}" type="parTrans" cxnId="{5DD96741-F25E-4E75-8C32-A3713DAA422C}">
      <dgm:prSet/>
      <dgm:spPr/>
      <dgm:t>
        <a:bodyPr/>
        <a:lstStyle/>
        <a:p>
          <a:endParaRPr lang="ru-RU"/>
        </a:p>
      </dgm:t>
    </dgm:pt>
    <dgm:pt modelId="{CA5087C0-0CA9-4478-9130-806206737FB3}" type="sibTrans" cxnId="{5DD96741-F25E-4E75-8C32-A3713DAA422C}">
      <dgm:prSet/>
      <dgm:spPr/>
      <dgm:t>
        <a:bodyPr/>
        <a:lstStyle/>
        <a:p>
          <a:endParaRPr lang="ru-RU"/>
        </a:p>
      </dgm:t>
    </dgm:pt>
    <dgm:pt modelId="{9FA011A2-A2A4-49A4-9792-BAE7354FE36F}" type="pres">
      <dgm:prSet presAssocID="{3D9810DE-1472-427D-9B96-BEC15A21B70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990D684-BDD4-48C5-A459-2AAC008C3644}" type="pres">
      <dgm:prSet presAssocID="{EA1C4DF4-5F2E-41C8-B2A9-5C8C0C456F35}" presName="root" presStyleCnt="0"/>
      <dgm:spPr/>
    </dgm:pt>
    <dgm:pt modelId="{D6519D67-A7C0-4706-9F23-8B451C30995D}" type="pres">
      <dgm:prSet presAssocID="{EA1C4DF4-5F2E-41C8-B2A9-5C8C0C456F35}" presName="rootComposite" presStyleCnt="0"/>
      <dgm:spPr/>
    </dgm:pt>
    <dgm:pt modelId="{023A78A3-1359-4CDF-9203-38B31B63D063}" type="pres">
      <dgm:prSet presAssocID="{EA1C4DF4-5F2E-41C8-B2A9-5C8C0C456F35}" presName="rootText" presStyleLbl="node1" presStyleIdx="0" presStyleCnt="2"/>
      <dgm:spPr/>
      <dgm:t>
        <a:bodyPr/>
        <a:lstStyle/>
        <a:p>
          <a:endParaRPr lang="ru-RU"/>
        </a:p>
      </dgm:t>
    </dgm:pt>
    <dgm:pt modelId="{DDFA6666-4E2D-4C0C-B46D-DFFEF3807F13}" type="pres">
      <dgm:prSet presAssocID="{EA1C4DF4-5F2E-41C8-B2A9-5C8C0C456F35}" presName="rootConnector" presStyleLbl="node1" presStyleIdx="0" presStyleCnt="2"/>
      <dgm:spPr/>
      <dgm:t>
        <a:bodyPr/>
        <a:lstStyle/>
        <a:p>
          <a:endParaRPr lang="ru-RU"/>
        </a:p>
      </dgm:t>
    </dgm:pt>
    <dgm:pt modelId="{F24A73D3-39FE-4628-BF1D-E4829486DE7B}" type="pres">
      <dgm:prSet presAssocID="{EA1C4DF4-5F2E-41C8-B2A9-5C8C0C456F35}" presName="childShape" presStyleCnt="0"/>
      <dgm:spPr/>
    </dgm:pt>
    <dgm:pt modelId="{9C04DB4A-7326-49E9-BD08-B3CBC695F7C0}" type="pres">
      <dgm:prSet presAssocID="{E782751C-4C75-48EF-A1FF-3AEBDB8C942C}" presName="Name13" presStyleLbl="parChTrans1D2" presStyleIdx="0" presStyleCnt="2"/>
      <dgm:spPr/>
      <dgm:t>
        <a:bodyPr/>
        <a:lstStyle/>
        <a:p>
          <a:endParaRPr lang="ru-RU"/>
        </a:p>
      </dgm:t>
    </dgm:pt>
    <dgm:pt modelId="{6B7DFA77-FB21-4D17-B527-64B2AEBA8CD7}" type="pres">
      <dgm:prSet presAssocID="{774F7988-A5B0-48FE-9ECF-0D432E756699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D54722-D43C-4F4C-A18B-1734443EE96C}" type="pres">
      <dgm:prSet presAssocID="{5D3D818B-2EA0-4F2D-B9B9-3958528F182C}" presName="root" presStyleCnt="0"/>
      <dgm:spPr/>
    </dgm:pt>
    <dgm:pt modelId="{77C77EF5-AA87-48E1-A078-D5B03E58AD3C}" type="pres">
      <dgm:prSet presAssocID="{5D3D818B-2EA0-4F2D-B9B9-3958528F182C}" presName="rootComposite" presStyleCnt="0"/>
      <dgm:spPr/>
    </dgm:pt>
    <dgm:pt modelId="{C057CB08-FD2B-4C70-833E-76862CE5497C}" type="pres">
      <dgm:prSet presAssocID="{5D3D818B-2EA0-4F2D-B9B9-3958528F182C}" presName="rootText" presStyleLbl="node1" presStyleIdx="1" presStyleCnt="2"/>
      <dgm:spPr/>
      <dgm:t>
        <a:bodyPr/>
        <a:lstStyle/>
        <a:p>
          <a:endParaRPr lang="ru-RU"/>
        </a:p>
      </dgm:t>
    </dgm:pt>
    <dgm:pt modelId="{A4C67181-9E0C-4A34-A3F8-9F6E4A65CB55}" type="pres">
      <dgm:prSet presAssocID="{5D3D818B-2EA0-4F2D-B9B9-3958528F182C}" presName="rootConnector" presStyleLbl="node1" presStyleIdx="1" presStyleCnt="2"/>
      <dgm:spPr/>
      <dgm:t>
        <a:bodyPr/>
        <a:lstStyle/>
        <a:p>
          <a:endParaRPr lang="ru-RU"/>
        </a:p>
      </dgm:t>
    </dgm:pt>
    <dgm:pt modelId="{199BD4B6-4596-4AD1-903B-F8D559A57EA9}" type="pres">
      <dgm:prSet presAssocID="{5D3D818B-2EA0-4F2D-B9B9-3958528F182C}" presName="childShape" presStyleCnt="0"/>
      <dgm:spPr/>
    </dgm:pt>
    <dgm:pt modelId="{76B23323-024C-4AF4-89C8-65CC78698DCD}" type="pres">
      <dgm:prSet presAssocID="{7E0C13DD-9E6D-41A1-9B8D-6E6F19F4813E}" presName="Name13" presStyleLbl="parChTrans1D2" presStyleIdx="1" presStyleCnt="2"/>
      <dgm:spPr/>
      <dgm:t>
        <a:bodyPr/>
        <a:lstStyle/>
        <a:p>
          <a:endParaRPr lang="ru-RU"/>
        </a:p>
      </dgm:t>
    </dgm:pt>
    <dgm:pt modelId="{2344F792-37CD-4B4A-85B7-0C733903438B}" type="pres">
      <dgm:prSet presAssocID="{5756D38A-6033-4838-97D7-D740C21F36B5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0DF6FF-5C31-49DA-8EE5-921918E8A1A2}" type="presOf" srcId="{E782751C-4C75-48EF-A1FF-3AEBDB8C942C}" destId="{9C04DB4A-7326-49E9-BD08-B3CBC695F7C0}" srcOrd="0" destOrd="0" presId="urn:microsoft.com/office/officeart/2005/8/layout/hierarchy3"/>
    <dgm:cxn modelId="{9DE15467-88F6-4943-900A-D96EB1582625}" srcId="{EA1C4DF4-5F2E-41C8-B2A9-5C8C0C456F35}" destId="{774F7988-A5B0-48FE-9ECF-0D432E756699}" srcOrd="0" destOrd="0" parTransId="{E782751C-4C75-48EF-A1FF-3AEBDB8C942C}" sibTransId="{A5696E13-1AA5-4347-BFB4-BCAF54410DD5}"/>
    <dgm:cxn modelId="{238F0245-4C89-4692-8801-B3BB23E92477}" type="presOf" srcId="{EA1C4DF4-5F2E-41C8-B2A9-5C8C0C456F35}" destId="{DDFA6666-4E2D-4C0C-B46D-DFFEF3807F13}" srcOrd="1" destOrd="0" presId="urn:microsoft.com/office/officeart/2005/8/layout/hierarchy3"/>
    <dgm:cxn modelId="{5C2DCC21-CFF5-4887-9B89-DFD3D2F9D422}" srcId="{3D9810DE-1472-427D-9B96-BEC15A21B70C}" destId="{EA1C4DF4-5F2E-41C8-B2A9-5C8C0C456F35}" srcOrd="0" destOrd="0" parTransId="{A1E9E16D-FE00-4881-B584-EE6C952714D4}" sibTransId="{C4811D43-0C7D-49DD-867D-C17644C72753}"/>
    <dgm:cxn modelId="{6B83E9DB-18D0-4FC4-9359-4088CD55C22C}" srcId="{3D9810DE-1472-427D-9B96-BEC15A21B70C}" destId="{5D3D818B-2EA0-4F2D-B9B9-3958528F182C}" srcOrd="1" destOrd="0" parTransId="{6D9ABDAE-7777-4B40-9AF2-AB0DE98A4A9B}" sibTransId="{DD801DE6-EFA4-44DF-B2B5-C843CA6A3512}"/>
    <dgm:cxn modelId="{3F82A982-7572-46EB-A468-47DE7D86A2B6}" type="presOf" srcId="{5756D38A-6033-4838-97D7-D740C21F36B5}" destId="{2344F792-37CD-4B4A-85B7-0C733903438B}" srcOrd="0" destOrd="0" presId="urn:microsoft.com/office/officeart/2005/8/layout/hierarchy3"/>
    <dgm:cxn modelId="{3B566287-4F9A-4574-ACE9-69CFE08C5439}" type="presOf" srcId="{5D3D818B-2EA0-4F2D-B9B9-3958528F182C}" destId="{C057CB08-FD2B-4C70-833E-76862CE5497C}" srcOrd="0" destOrd="0" presId="urn:microsoft.com/office/officeart/2005/8/layout/hierarchy3"/>
    <dgm:cxn modelId="{5DD96741-F25E-4E75-8C32-A3713DAA422C}" srcId="{5D3D818B-2EA0-4F2D-B9B9-3958528F182C}" destId="{5756D38A-6033-4838-97D7-D740C21F36B5}" srcOrd="0" destOrd="0" parTransId="{7E0C13DD-9E6D-41A1-9B8D-6E6F19F4813E}" sibTransId="{CA5087C0-0CA9-4478-9130-806206737FB3}"/>
    <dgm:cxn modelId="{D9E725E7-3473-478F-8F55-F939520AD232}" type="presOf" srcId="{EA1C4DF4-5F2E-41C8-B2A9-5C8C0C456F35}" destId="{023A78A3-1359-4CDF-9203-38B31B63D063}" srcOrd="0" destOrd="0" presId="urn:microsoft.com/office/officeart/2005/8/layout/hierarchy3"/>
    <dgm:cxn modelId="{A9543652-E0B2-42B8-A045-C2F922C55695}" type="presOf" srcId="{5D3D818B-2EA0-4F2D-B9B9-3958528F182C}" destId="{A4C67181-9E0C-4A34-A3F8-9F6E4A65CB55}" srcOrd="1" destOrd="0" presId="urn:microsoft.com/office/officeart/2005/8/layout/hierarchy3"/>
    <dgm:cxn modelId="{4F9BC40A-4FCF-4E04-BA25-10CD88C9841B}" type="presOf" srcId="{3D9810DE-1472-427D-9B96-BEC15A21B70C}" destId="{9FA011A2-A2A4-49A4-9792-BAE7354FE36F}" srcOrd="0" destOrd="0" presId="urn:microsoft.com/office/officeart/2005/8/layout/hierarchy3"/>
    <dgm:cxn modelId="{C8A67B11-175A-413B-8C58-FF4ECA24F073}" type="presOf" srcId="{7E0C13DD-9E6D-41A1-9B8D-6E6F19F4813E}" destId="{76B23323-024C-4AF4-89C8-65CC78698DCD}" srcOrd="0" destOrd="0" presId="urn:microsoft.com/office/officeart/2005/8/layout/hierarchy3"/>
    <dgm:cxn modelId="{F6F6B057-A375-4C06-A4C9-85F6726E538B}" type="presOf" srcId="{774F7988-A5B0-48FE-9ECF-0D432E756699}" destId="{6B7DFA77-FB21-4D17-B527-64B2AEBA8CD7}" srcOrd="0" destOrd="0" presId="urn:microsoft.com/office/officeart/2005/8/layout/hierarchy3"/>
    <dgm:cxn modelId="{BCB9DB33-037D-42EA-BBFF-C57C395D2294}" type="presParOf" srcId="{9FA011A2-A2A4-49A4-9792-BAE7354FE36F}" destId="{1990D684-BDD4-48C5-A459-2AAC008C3644}" srcOrd="0" destOrd="0" presId="urn:microsoft.com/office/officeart/2005/8/layout/hierarchy3"/>
    <dgm:cxn modelId="{632D4A02-338F-44A5-812B-B5CD85ED0BD1}" type="presParOf" srcId="{1990D684-BDD4-48C5-A459-2AAC008C3644}" destId="{D6519D67-A7C0-4706-9F23-8B451C30995D}" srcOrd="0" destOrd="0" presId="urn:microsoft.com/office/officeart/2005/8/layout/hierarchy3"/>
    <dgm:cxn modelId="{EACC43DE-CF6A-4588-AD05-F11A1DAF3148}" type="presParOf" srcId="{D6519D67-A7C0-4706-9F23-8B451C30995D}" destId="{023A78A3-1359-4CDF-9203-38B31B63D063}" srcOrd="0" destOrd="0" presId="urn:microsoft.com/office/officeart/2005/8/layout/hierarchy3"/>
    <dgm:cxn modelId="{BEC6DBEE-D8DF-4EC3-A00B-E1B29DA483E5}" type="presParOf" srcId="{D6519D67-A7C0-4706-9F23-8B451C30995D}" destId="{DDFA6666-4E2D-4C0C-B46D-DFFEF3807F13}" srcOrd="1" destOrd="0" presId="urn:microsoft.com/office/officeart/2005/8/layout/hierarchy3"/>
    <dgm:cxn modelId="{9EE1BD39-0E00-4826-8B5C-E390225F8AAC}" type="presParOf" srcId="{1990D684-BDD4-48C5-A459-2AAC008C3644}" destId="{F24A73D3-39FE-4628-BF1D-E4829486DE7B}" srcOrd="1" destOrd="0" presId="urn:microsoft.com/office/officeart/2005/8/layout/hierarchy3"/>
    <dgm:cxn modelId="{DC50503D-E739-498C-8B7E-B90EB48A695A}" type="presParOf" srcId="{F24A73D3-39FE-4628-BF1D-E4829486DE7B}" destId="{9C04DB4A-7326-49E9-BD08-B3CBC695F7C0}" srcOrd="0" destOrd="0" presId="urn:microsoft.com/office/officeart/2005/8/layout/hierarchy3"/>
    <dgm:cxn modelId="{12F2EF40-D28C-442B-9FE9-09CF2DAD3E06}" type="presParOf" srcId="{F24A73D3-39FE-4628-BF1D-E4829486DE7B}" destId="{6B7DFA77-FB21-4D17-B527-64B2AEBA8CD7}" srcOrd="1" destOrd="0" presId="urn:microsoft.com/office/officeart/2005/8/layout/hierarchy3"/>
    <dgm:cxn modelId="{4CAC308D-3D00-40B3-8838-E687F4C192ED}" type="presParOf" srcId="{9FA011A2-A2A4-49A4-9792-BAE7354FE36F}" destId="{4BD54722-D43C-4F4C-A18B-1734443EE96C}" srcOrd="1" destOrd="0" presId="urn:microsoft.com/office/officeart/2005/8/layout/hierarchy3"/>
    <dgm:cxn modelId="{D843BE88-1D66-40A6-8CB7-8A20B6103DC0}" type="presParOf" srcId="{4BD54722-D43C-4F4C-A18B-1734443EE96C}" destId="{77C77EF5-AA87-48E1-A078-D5B03E58AD3C}" srcOrd="0" destOrd="0" presId="urn:microsoft.com/office/officeart/2005/8/layout/hierarchy3"/>
    <dgm:cxn modelId="{B1FCD533-3BCA-48D0-A18D-E62F4412855B}" type="presParOf" srcId="{77C77EF5-AA87-48E1-A078-D5B03E58AD3C}" destId="{C057CB08-FD2B-4C70-833E-76862CE5497C}" srcOrd="0" destOrd="0" presId="urn:microsoft.com/office/officeart/2005/8/layout/hierarchy3"/>
    <dgm:cxn modelId="{9CAEC6A9-8A8D-4622-95F9-9A12C40702D4}" type="presParOf" srcId="{77C77EF5-AA87-48E1-A078-D5B03E58AD3C}" destId="{A4C67181-9E0C-4A34-A3F8-9F6E4A65CB55}" srcOrd="1" destOrd="0" presId="urn:microsoft.com/office/officeart/2005/8/layout/hierarchy3"/>
    <dgm:cxn modelId="{0BECFEE2-B4B0-4FE9-AEB1-934E689EC050}" type="presParOf" srcId="{4BD54722-D43C-4F4C-A18B-1734443EE96C}" destId="{199BD4B6-4596-4AD1-903B-F8D559A57EA9}" srcOrd="1" destOrd="0" presId="urn:microsoft.com/office/officeart/2005/8/layout/hierarchy3"/>
    <dgm:cxn modelId="{B7D868BD-F771-4C39-B72F-7E7300BC7CC5}" type="presParOf" srcId="{199BD4B6-4596-4AD1-903B-F8D559A57EA9}" destId="{76B23323-024C-4AF4-89C8-65CC78698DCD}" srcOrd="0" destOrd="0" presId="urn:microsoft.com/office/officeart/2005/8/layout/hierarchy3"/>
    <dgm:cxn modelId="{164B4104-6814-4D0C-9A2B-52AA6C76D28F}" type="presParOf" srcId="{199BD4B6-4596-4AD1-903B-F8D559A57EA9}" destId="{2344F792-37CD-4B4A-85B7-0C733903438B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2357E7-BBD6-448D-BE0F-FB3669BB8061}" type="doc">
      <dgm:prSet loTypeId="urn:microsoft.com/office/officeart/2005/8/layout/target3" loCatId="relationship" qsTypeId="urn:microsoft.com/office/officeart/2005/8/quickstyle/3d7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9F3708BA-4145-4C69-A34D-D75C357AFFFE}">
      <dgm:prSet/>
      <dgm:spPr/>
      <dgm:t>
        <a:bodyPr/>
        <a:lstStyle/>
        <a:p>
          <a:pPr rtl="0"/>
          <a:r>
            <a:rPr lang="ru-RU" dirty="0" smtClean="0"/>
            <a:t>Библия</a:t>
          </a:r>
          <a:endParaRPr lang="ru-RU" dirty="0"/>
        </a:p>
      </dgm:t>
    </dgm:pt>
    <dgm:pt modelId="{1AD0B759-21EE-4CDE-80C3-9DDAFE86156E}" type="parTrans" cxnId="{E4749EFF-483F-4097-BFC5-0B319E162A29}">
      <dgm:prSet/>
      <dgm:spPr/>
      <dgm:t>
        <a:bodyPr/>
        <a:lstStyle/>
        <a:p>
          <a:endParaRPr lang="ru-RU"/>
        </a:p>
      </dgm:t>
    </dgm:pt>
    <dgm:pt modelId="{4D8BDCAC-680D-4F86-A866-45A53082F5EF}" type="sibTrans" cxnId="{E4749EFF-483F-4097-BFC5-0B319E162A29}">
      <dgm:prSet/>
      <dgm:spPr/>
      <dgm:t>
        <a:bodyPr/>
        <a:lstStyle/>
        <a:p>
          <a:endParaRPr lang="ru-RU"/>
        </a:p>
      </dgm:t>
    </dgm:pt>
    <dgm:pt modelId="{CB54DC33-1CA8-4493-A541-7E8AD6204DCF}">
      <dgm:prSet/>
      <dgm:spPr/>
      <dgm:t>
        <a:bodyPr/>
        <a:lstStyle/>
        <a:p>
          <a:pPr rtl="0"/>
          <a:r>
            <a:rPr lang="ru-RU" dirty="0" smtClean="0"/>
            <a:t>Книги</a:t>
          </a:r>
          <a:endParaRPr lang="ru-RU" dirty="0"/>
        </a:p>
      </dgm:t>
    </dgm:pt>
    <dgm:pt modelId="{5966A80D-F470-4645-9F77-DC71B15AC741}" type="parTrans" cxnId="{F88E3F70-2FC0-4F27-BCAF-2360CD36D3FA}">
      <dgm:prSet/>
      <dgm:spPr/>
      <dgm:t>
        <a:bodyPr/>
        <a:lstStyle/>
        <a:p>
          <a:endParaRPr lang="ru-RU"/>
        </a:p>
      </dgm:t>
    </dgm:pt>
    <dgm:pt modelId="{6D8202E0-15C4-4C3D-9281-FBEA934D4073}" type="sibTrans" cxnId="{F88E3F70-2FC0-4F27-BCAF-2360CD36D3FA}">
      <dgm:prSet/>
      <dgm:spPr/>
      <dgm:t>
        <a:bodyPr/>
        <a:lstStyle/>
        <a:p>
          <a:endParaRPr lang="ru-RU"/>
        </a:p>
      </dgm:t>
    </dgm:pt>
    <dgm:pt modelId="{2D3F3963-C08D-4701-B100-8EE286E0E100}">
      <dgm:prSet/>
      <dgm:spPr/>
      <dgm:t>
        <a:bodyPr/>
        <a:lstStyle/>
        <a:p>
          <a:pPr rtl="0"/>
          <a:r>
            <a:rPr lang="ru-RU" dirty="0" smtClean="0"/>
            <a:t>77 книг</a:t>
          </a:r>
          <a:endParaRPr lang="ru-RU" dirty="0"/>
        </a:p>
      </dgm:t>
    </dgm:pt>
    <dgm:pt modelId="{991C4D96-6628-4189-9272-97CD4414B9C6}" type="parTrans" cxnId="{868C998C-AE84-4E49-8BBE-D3CC1C9C56D9}">
      <dgm:prSet/>
      <dgm:spPr/>
      <dgm:t>
        <a:bodyPr/>
        <a:lstStyle/>
        <a:p>
          <a:endParaRPr lang="ru-RU"/>
        </a:p>
      </dgm:t>
    </dgm:pt>
    <dgm:pt modelId="{7C33E736-2E15-4608-B3AC-14E367298C3A}" type="sibTrans" cxnId="{868C998C-AE84-4E49-8BBE-D3CC1C9C56D9}">
      <dgm:prSet/>
      <dgm:spPr/>
      <dgm:t>
        <a:bodyPr/>
        <a:lstStyle/>
        <a:p>
          <a:endParaRPr lang="ru-RU"/>
        </a:p>
      </dgm:t>
    </dgm:pt>
    <dgm:pt modelId="{5F1E310F-DD21-41F7-99A7-F7062CEA11CE}" type="pres">
      <dgm:prSet presAssocID="{902357E7-BBD6-448D-BE0F-FB3669BB8061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DC7EBBC-BFD2-4505-BB2A-3373806FCEB9}" type="pres">
      <dgm:prSet presAssocID="{9F3708BA-4145-4C69-A34D-D75C357AFFFE}" presName="circle1" presStyleLbl="node1" presStyleIdx="0" presStyleCnt="3"/>
      <dgm:spPr/>
      <dgm:t>
        <a:bodyPr/>
        <a:lstStyle/>
        <a:p>
          <a:endParaRPr lang="ru-RU"/>
        </a:p>
      </dgm:t>
    </dgm:pt>
    <dgm:pt modelId="{0FC0D5CA-3265-493E-93E0-1F768500CBCE}" type="pres">
      <dgm:prSet presAssocID="{9F3708BA-4145-4C69-A34D-D75C357AFFFE}" presName="space" presStyleCnt="0"/>
      <dgm:spPr/>
      <dgm:t>
        <a:bodyPr/>
        <a:lstStyle/>
        <a:p>
          <a:endParaRPr lang="ru-RU"/>
        </a:p>
      </dgm:t>
    </dgm:pt>
    <dgm:pt modelId="{280A6E34-CE2C-4019-BB82-45C1A5CF701C}" type="pres">
      <dgm:prSet presAssocID="{9F3708BA-4145-4C69-A34D-D75C357AFFFE}" presName="rect1" presStyleLbl="alignAcc1" presStyleIdx="0" presStyleCnt="3"/>
      <dgm:spPr/>
      <dgm:t>
        <a:bodyPr/>
        <a:lstStyle/>
        <a:p>
          <a:endParaRPr lang="ru-RU"/>
        </a:p>
      </dgm:t>
    </dgm:pt>
    <dgm:pt modelId="{51EE9094-CF34-4A68-B0AF-8135EF0C9552}" type="pres">
      <dgm:prSet presAssocID="{CB54DC33-1CA8-4493-A541-7E8AD6204DCF}" presName="vertSpace2" presStyleLbl="node1" presStyleIdx="0" presStyleCnt="3"/>
      <dgm:spPr/>
      <dgm:t>
        <a:bodyPr/>
        <a:lstStyle/>
        <a:p>
          <a:endParaRPr lang="ru-RU"/>
        </a:p>
      </dgm:t>
    </dgm:pt>
    <dgm:pt modelId="{B72E912C-1A7D-4B33-90A7-2CF4AD9E3658}" type="pres">
      <dgm:prSet presAssocID="{CB54DC33-1CA8-4493-A541-7E8AD6204DCF}" presName="circle2" presStyleLbl="node1" presStyleIdx="1" presStyleCnt="3"/>
      <dgm:spPr/>
      <dgm:t>
        <a:bodyPr/>
        <a:lstStyle/>
        <a:p>
          <a:endParaRPr lang="ru-RU"/>
        </a:p>
      </dgm:t>
    </dgm:pt>
    <dgm:pt modelId="{50D02F8E-C9ED-4B37-B67E-68FFD1B1B726}" type="pres">
      <dgm:prSet presAssocID="{CB54DC33-1CA8-4493-A541-7E8AD6204DCF}" presName="rect2" presStyleLbl="alignAcc1" presStyleIdx="1" presStyleCnt="3"/>
      <dgm:spPr/>
      <dgm:t>
        <a:bodyPr/>
        <a:lstStyle/>
        <a:p>
          <a:endParaRPr lang="ru-RU"/>
        </a:p>
      </dgm:t>
    </dgm:pt>
    <dgm:pt modelId="{2D9CB2B6-38A8-406D-AE41-333FB6AE3904}" type="pres">
      <dgm:prSet presAssocID="{2D3F3963-C08D-4701-B100-8EE286E0E100}" presName="vertSpace3" presStyleLbl="node1" presStyleIdx="1" presStyleCnt="3"/>
      <dgm:spPr/>
      <dgm:t>
        <a:bodyPr/>
        <a:lstStyle/>
        <a:p>
          <a:endParaRPr lang="ru-RU"/>
        </a:p>
      </dgm:t>
    </dgm:pt>
    <dgm:pt modelId="{4C13CD64-AE31-47A9-A9D8-19E7D01EA127}" type="pres">
      <dgm:prSet presAssocID="{2D3F3963-C08D-4701-B100-8EE286E0E100}" presName="circle3" presStyleLbl="node1" presStyleIdx="2" presStyleCnt="3"/>
      <dgm:spPr/>
      <dgm:t>
        <a:bodyPr/>
        <a:lstStyle/>
        <a:p>
          <a:endParaRPr lang="ru-RU"/>
        </a:p>
      </dgm:t>
    </dgm:pt>
    <dgm:pt modelId="{9030C4D0-9987-4BA4-8DC2-7F08C400CF21}" type="pres">
      <dgm:prSet presAssocID="{2D3F3963-C08D-4701-B100-8EE286E0E100}" presName="rect3" presStyleLbl="alignAcc1" presStyleIdx="2" presStyleCnt="3"/>
      <dgm:spPr/>
      <dgm:t>
        <a:bodyPr/>
        <a:lstStyle/>
        <a:p>
          <a:endParaRPr lang="ru-RU"/>
        </a:p>
      </dgm:t>
    </dgm:pt>
    <dgm:pt modelId="{71D070C6-9830-4AAE-83E2-33D2A9B58CF3}" type="pres">
      <dgm:prSet presAssocID="{9F3708BA-4145-4C69-A34D-D75C357AFFFE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FDB218-4522-465C-B6F1-9249CF2AE93F}" type="pres">
      <dgm:prSet presAssocID="{CB54DC33-1CA8-4493-A541-7E8AD6204DCF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796317-1D97-4875-B0C5-5044A4116F9B}" type="pres">
      <dgm:prSet presAssocID="{2D3F3963-C08D-4701-B100-8EE286E0E100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091945-A1BF-46E7-B35D-4B1DEE44A514}" type="presOf" srcId="{2D3F3963-C08D-4701-B100-8EE286E0E100}" destId="{9030C4D0-9987-4BA4-8DC2-7F08C400CF21}" srcOrd="0" destOrd="0" presId="urn:microsoft.com/office/officeart/2005/8/layout/target3"/>
    <dgm:cxn modelId="{676DD52A-F931-4962-9A44-FF14BCE68399}" type="presOf" srcId="{9F3708BA-4145-4C69-A34D-D75C357AFFFE}" destId="{71D070C6-9830-4AAE-83E2-33D2A9B58CF3}" srcOrd="1" destOrd="0" presId="urn:microsoft.com/office/officeart/2005/8/layout/target3"/>
    <dgm:cxn modelId="{BC68C2EF-3AD1-4B84-B3CB-B6ECD7831FB5}" type="presOf" srcId="{2D3F3963-C08D-4701-B100-8EE286E0E100}" destId="{A3796317-1D97-4875-B0C5-5044A4116F9B}" srcOrd="1" destOrd="0" presId="urn:microsoft.com/office/officeart/2005/8/layout/target3"/>
    <dgm:cxn modelId="{868C998C-AE84-4E49-8BBE-D3CC1C9C56D9}" srcId="{902357E7-BBD6-448D-BE0F-FB3669BB8061}" destId="{2D3F3963-C08D-4701-B100-8EE286E0E100}" srcOrd="2" destOrd="0" parTransId="{991C4D96-6628-4189-9272-97CD4414B9C6}" sibTransId="{7C33E736-2E15-4608-B3AC-14E367298C3A}"/>
    <dgm:cxn modelId="{7C500A98-C38E-425E-801F-EE651CF40570}" type="presOf" srcId="{CB54DC33-1CA8-4493-A541-7E8AD6204DCF}" destId="{50D02F8E-C9ED-4B37-B67E-68FFD1B1B726}" srcOrd="0" destOrd="0" presId="urn:microsoft.com/office/officeart/2005/8/layout/target3"/>
    <dgm:cxn modelId="{0316CB45-7ACF-4A40-BCD1-71FAD4BE7583}" type="presOf" srcId="{CB54DC33-1CA8-4493-A541-7E8AD6204DCF}" destId="{26FDB218-4522-465C-B6F1-9249CF2AE93F}" srcOrd="1" destOrd="0" presId="urn:microsoft.com/office/officeart/2005/8/layout/target3"/>
    <dgm:cxn modelId="{C1ACF90A-DC0C-4771-A8A3-B634426B69E1}" type="presOf" srcId="{9F3708BA-4145-4C69-A34D-D75C357AFFFE}" destId="{280A6E34-CE2C-4019-BB82-45C1A5CF701C}" srcOrd="0" destOrd="0" presId="urn:microsoft.com/office/officeart/2005/8/layout/target3"/>
    <dgm:cxn modelId="{F88E3F70-2FC0-4F27-BCAF-2360CD36D3FA}" srcId="{902357E7-BBD6-448D-BE0F-FB3669BB8061}" destId="{CB54DC33-1CA8-4493-A541-7E8AD6204DCF}" srcOrd="1" destOrd="0" parTransId="{5966A80D-F470-4645-9F77-DC71B15AC741}" sibTransId="{6D8202E0-15C4-4C3D-9281-FBEA934D4073}"/>
    <dgm:cxn modelId="{2289DB44-86F3-4649-BB44-935A939F59D9}" type="presOf" srcId="{902357E7-BBD6-448D-BE0F-FB3669BB8061}" destId="{5F1E310F-DD21-41F7-99A7-F7062CEA11CE}" srcOrd="0" destOrd="0" presId="urn:microsoft.com/office/officeart/2005/8/layout/target3"/>
    <dgm:cxn modelId="{E4749EFF-483F-4097-BFC5-0B319E162A29}" srcId="{902357E7-BBD6-448D-BE0F-FB3669BB8061}" destId="{9F3708BA-4145-4C69-A34D-D75C357AFFFE}" srcOrd="0" destOrd="0" parTransId="{1AD0B759-21EE-4CDE-80C3-9DDAFE86156E}" sibTransId="{4D8BDCAC-680D-4F86-A866-45A53082F5EF}"/>
    <dgm:cxn modelId="{45CC67FC-8793-4FD7-A07F-2819DCEB60CA}" type="presParOf" srcId="{5F1E310F-DD21-41F7-99A7-F7062CEA11CE}" destId="{2DC7EBBC-BFD2-4505-BB2A-3373806FCEB9}" srcOrd="0" destOrd="0" presId="urn:microsoft.com/office/officeart/2005/8/layout/target3"/>
    <dgm:cxn modelId="{76BF8462-F689-4F90-82CC-2FED846AC594}" type="presParOf" srcId="{5F1E310F-DD21-41F7-99A7-F7062CEA11CE}" destId="{0FC0D5CA-3265-493E-93E0-1F768500CBCE}" srcOrd="1" destOrd="0" presId="urn:microsoft.com/office/officeart/2005/8/layout/target3"/>
    <dgm:cxn modelId="{48B9D132-9B94-4DE5-ABA7-B0886377B5C5}" type="presParOf" srcId="{5F1E310F-DD21-41F7-99A7-F7062CEA11CE}" destId="{280A6E34-CE2C-4019-BB82-45C1A5CF701C}" srcOrd="2" destOrd="0" presId="urn:microsoft.com/office/officeart/2005/8/layout/target3"/>
    <dgm:cxn modelId="{DCE92E67-5BEE-4680-BAAF-4E3054DBAA41}" type="presParOf" srcId="{5F1E310F-DD21-41F7-99A7-F7062CEA11CE}" destId="{51EE9094-CF34-4A68-B0AF-8135EF0C9552}" srcOrd="3" destOrd="0" presId="urn:microsoft.com/office/officeart/2005/8/layout/target3"/>
    <dgm:cxn modelId="{AE21ACE6-D2BA-4EF6-B0CC-E10F1B677BF7}" type="presParOf" srcId="{5F1E310F-DD21-41F7-99A7-F7062CEA11CE}" destId="{B72E912C-1A7D-4B33-90A7-2CF4AD9E3658}" srcOrd="4" destOrd="0" presId="urn:microsoft.com/office/officeart/2005/8/layout/target3"/>
    <dgm:cxn modelId="{7907096C-CFBC-4F82-AF1C-C74B92F1A1A9}" type="presParOf" srcId="{5F1E310F-DD21-41F7-99A7-F7062CEA11CE}" destId="{50D02F8E-C9ED-4B37-B67E-68FFD1B1B726}" srcOrd="5" destOrd="0" presId="urn:microsoft.com/office/officeart/2005/8/layout/target3"/>
    <dgm:cxn modelId="{E199473D-2D1C-4FB6-B691-547B3E575CEA}" type="presParOf" srcId="{5F1E310F-DD21-41F7-99A7-F7062CEA11CE}" destId="{2D9CB2B6-38A8-406D-AE41-333FB6AE3904}" srcOrd="6" destOrd="0" presId="urn:microsoft.com/office/officeart/2005/8/layout/target3"/>
    <dgm:cxn modelId="{89A33ACD-345F-418F-9A3D-0511BA2BBAE4}" type="presParOf" srcId="{5F1E310F-DD21-41F7-99A7-F7062CEA11CE}" destId="{4C13CD64-AE31-47A9-A9D8-19E7D01EA127}" srcOrd="7" destOrd="0" presId="urn:microsoft.com/office/officeart/2005/8/layout/target3"/>
    <dgm:cxn modelId="{283989AE-C30D-4BCE-91F7-2094FDC66D30}" type="presParOf" srcId="{5F1E310F-DD21-41F7-99A7-F7062CEA11CE}" destId="{9030C4D0-9987-4BA4-8DC2-7F08C400CF21}" srcOrd="8" destOrd="0" presId="urn:microsoft.com/office/officeart/2005/8/layout/target3"/>
    <dgm:cxn modelId="{66FA6794-2259-44FB-A1FC-C754AA75F68A}" type="presParOf" srcId="{5F1E310F-DD21-41F7-99A7-F7062CEA11CE}" destId="{71D070C6-9830-4AAE-83E2-33D2A9B58CF3}" srcOrd="9" destOrd="0" presId="urn:microsoft.com/office/officeart/2005/8/layout/target3"/>
    <dgm:cxn modelId="{AB8D44E5-FC5C-404C-ABCF-DEF1DD619C71}" type="presParOf" srcId="{5F1E310F-DD21-41F7-99A7-F7062CEA11CE}" destId="{26FDB218-4522-465C-B6F1-9249CF2AE93F}" srcOrd="10" destOrd="0" presId="urn:microsoft.com/office/officeart/2005/8/layout/target3"/>
    <dgm:cxn modelId="{5B68E844-D165-41B9-8E71-B2AC3C9FBE43}" type="presParOf" srcId="{5F1E310F-DD21-41F7-99A7-F7062CEA11CE}" destId="{A3796317-1D97-4875-B0C5-5044A4116F9B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4860147-D5A9-451D-8892-244817F0B6E2}" type="doc">
      <dgm:prSet loTypeId="urn:microsoft.com/office/officeart/2005/8/layout/hierarchy1" loCatId="hierarchy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E25E0F-1F35-4AB5-BD33-A4FE7CA9119E}">
      <dgm:prSet custT="1"/>
      <dgm:spPr/>
      <dgm:t>
        <a:bodyPr/>
        <a:lstStyle/>
        <a:p>
          <a:pPr rtl="0"/>
          <a:r>
            <a:rPr lang="ru-RU" sz="2400" dirty="0" smtClean="0"/>
            <a:t>Библия</a:t>
          </a:r>
          <a:endParaRPr lang="ru-RU" sz="2400" dirty="0"/>
        </a:p>
      </dgm:t>
    </dgm:pt>
    <dgm:pt modelId="{9463F385-43DB-48F5-8B10-FD64AB61391D}" type="parTrans" cxnId="{A38FEDFA-6335-4C62-BB36-5F4F606AD286}">
      <dgm:prSet/>
      <dgm:spPr/>
      <dgm:t>
        <a:bodyPr/>
        <a:lstStyle/>
        <a:p>
          <a:endParaRPr lang="ru-RU"/>
        </a:p>
      </dgm:t>
    </dgm:pt>
    <dgm:pt modelId="{C2F5AD7F-88B7-43E9-9A4F-021DA3E7B86B}" type="sibTrans" cxnId="{A38FEDFA-6335-4C62-BB36-5F4F606AD286}">
      <dgm:prSet/>
      <dgm:spPr/>
      <dgm:t>
        <a:bodyPr/>
        <a:lstStyle/>
        <a:p>
          <a:endParaRPr lang="ru-RU"/>
        </a:p>
      </dgm:t>
    </dgm:pt>
    <dgm:pt modelId="{E3EBE1E3-DEF3-44A3-BD5E-B52221E7C7E0}">
      <dgm:prSet custT="1"/>
      <dgm:spPr/>
      <dgm:t>
        <a:bodyPr/>
        <a:lstStyle/>
        <a:p>
          <a:pPr rtl="0"/>
          <a:r>
            <a:rPr lang="ru-RU" sz="2800" dirty="0" smtClean="0"/>
            <a:t>Два завета</a:t>
          </a:r>
          <a:endParaRPr lang="ru-RU" sz="2800" dirty="0"/>
        </a:p>
      </dgm:t>
    </dgm:pt>
    <dgm:pt modelId="{931E0C94-61D0-4492-A513-5E5806C81B19}" type="parTrans" cxnId="{64CEF684-0E25-4944-9A39-C4B377CFB3D9}">
      <dgm:prSet/>
      <dgm:spPr/>
      <dgm:t>
        <a:bodyPr/>
        <a:lstStyle/>
        <a:p>
          <a:endParaRPr lang="ru-RU"/>
        </a:p>
      </dgm:t>
    </dgm:pt>
    <dgm:pt modelId="{3E35431A-39CD-4F4E-B030-E6E19325115E}" type="sibTrans" cxnId="{64CEF684-0E25-4944-9A39-C4B377CFB3D9}">
      <dgm:prSet/>
      <dgm:spPr/>
      <dgm:t>
        <a:bodyPr/>
        <a:lstStyle/>
        <a:p>
          <a:endParaRPr lang="ru-RU"/>
        </a:p>
      </dgm:t>
    </dgm:pt>
    <dgm:pt modelId="{09DC8FA0-4CF5-46E5-8BD2-6E1BF9F68266}">
      <dgm:prSet custT="1"/>
      <dgm:spPr/>
      <dgm:t>
        <a:bodyPr/>
        <a:lstStyle/>
        <a:p>
          <a:pPr rtl="0"/>
          <a:r>
            <a:rPr lang="ru-RU" sz="2400" dirty="0" smtClean="0"/>
            <a:t>Ветхий</a:t>
          </a:r>
          <a:endParaRPr lang="ru-RU" sz="2400" dirty="0"/>
        </a:p>
      </dgm:t>
    </dgm:pt>
    <dgm:pt modelId="{882D125F-3952-4784-A805-711400A44B92}" type="parTrans" cxnId="{25FD2693-F70A-4814-8C2A-BAAE91020018}">
      <dgm:prSet/>
      <dgm:spPr/>
      <dgm:t>
        <a:bodyPr/>
        <a:lstStyle/>
        <a:p>
          <a:endParaRPr lang="ru-RU"/>
        </a:p>
      </dgm:t>
    </dgm:pt>
    <dgm:pt modelId="{0547D439-FDC2-417D-9CA7-D1CB27456F7C}" type="sibTrans" cxnId="{25FD2693-F70A-4814-8C2A-BAAE91020018}">
      <dgm:prSet/>
      <dgm:spPr/>
      <dgm:t>
        <a:bodyPr/>
        <a:lstStyle/>
        <a:p>
          <a:endParaRPr lang="ru-RU"/>
        </a:p>
      </dgm:t>
    </dgm:pt>
    <dgm:pt modelId="{FEB629D0-907F-438A-A34A-C0EB1DFC3AE5}">
      <dgm:prSet/>
      <dgm:spPr/>
      <dgm:t>
        <a:bodyPr/>
        <a:lstStyle/>
        <a:p>
          <a:pPr rtl="0"/>
          <a:r>
            <a:rPr lang="ru-RU" dirty="0" smtClean="0"/>
            <a:t>До рождества Христова</a:t>
          </a:r>
          <a:endParaRPr lang="ru-RU" dirty="0"/>
        </a:p>
      </dgm:t>
    </dgm:pt>
    <dgm:pt modelId="{6E0A3D27-FB1D-4BE2-8EFF-7155B55D4FB2}" type="parTrans" cxnId="{9E5AEA84-BF32-4B99-9A01-B8A966863E52}">
      <dgm:prSet/>
      <dgm:spPr/>
      <dgm:t>
        <a:bodyPr/>
        <a:lstStyle/>
        <a:p>
          <a:endParaRPr lang="ru-RU"/>
        </a:p>
      </dgm:t>
    </dgm:pt>
    <dgm:pt modelId="{23DF59D4-43FD-47CE-BF15-E4E709FE4F0C}" type="sibTrans" cxnId="{9E5AEA84-BF32-4B99-9A01-B8A966863E52}">
      <dgm:prSet/>
      <dgm:spPr/>
      <dgm:t>
        <a:bodyPr/>
        <a:lstStyle/>
        <a:p>
          <a:endParaRPr lang="ru-RU"/>
        </a:p>
      </dgm:t>
    </dgm:pt>
    <dgm:pt modelId="{0C27DBC0-3A64-4D84-8438-CCD5A3F36B2F}">
      <dgm:prSet custT="1"/>
      <dgm:spPr/>
      <dgm:t>
        <a:bodyPr/>
        <a:lstStyle/>
        <a:p>
          <a:pPr rtl="0"/>
          <a:r>
            <a:rPr lang="ru-RU" sz="2400" dirty="0" smtClean="0"/>
            <a:t>Новый</a:t>
          </a:r>
          <a:endParaRPr lang="ru-RU" sz="2400" dirty="0"/>
        </a:p>
      </dgm:t>
    </dgm:pt>
    <dgm:pt modelId="{E5549DE7-BDED-4D97-92C5-CC040C65DF9B}" type="parTrans" cxnId="{B714B523-2517-42EF-B6D1-1FEBFE3B9B21}">
      <dgm:prSet/>
      <dgm:spPr/>
      <dgm:t>
        <a:bodyPr/>
        <a:lstStyle/>
        <a:p>
          <a:endParaRPr lang="ru-RU"/>
        </a:p>
      </dgm:t>
    </dgm:pt>
    <dgm:pt modelId="{542A6EDB-C03D-4957-8387-448F505BF3FC}" type="sibTrans" cxnId="{B714B523-2517-42EF-B6D1-1FEBFE3B9B21}">
      <dgm:prSet/>
      <dgm:spPr/>
      <dgm:t>
        <a:bodyPr/>
        <a:lstStyle/>
        <a:p>
          <a:endParaRPr lang="ru-RU"/>
        </a:p>
      </dgm:t>
    </dgm:pt>
    <dgm:pt modelId="{9BE9F0E6-05BA-45BE-9A51-52361599A434}">
      <dgm:prSet/>
      <dgm:spPr/>
      <dgm:t>
        <a:bodyPr/>
        <a:lstStyle/>
        <a:p>
          <a:pPr rtl="0"/>
          <a:r>
            <a:rPr lang="ru-RU" dirty="0" smtClean="0"/>
            <a:t>После Рождества Господа</a:t>
          </a:r>
          <a:endParaRPr lang="ru-RU" dirty="0"/>
        </a:p>
      </dgm:t>
    </dgm:pt>
    <dgm:pt modelId="{8511E9D4-07D1-42D9-92CB-F240B5D81C25}" type="parTrans" cxnId="{7B65EBE6-271E-4C57-B606-B6D6718537A1}">
      <dgm:prSet/>
      <dgm:spPr/>
      <dgm:t>
        <a:bodyPr/>
        <a:lstStyle/>
        <a:p>
          <a:endParaRPr lang="ru-RU"/>
        </a:p>
      </dgm:t>
    </dgm:pt>
    <dgm:pt modelId="{8AC66EDE-FA94-4DE1-8389-527D1CFEE125}" type="sibTrans" cxnId="{7B65EBE6-271E-4C57-B606-B6D6718537A1}">
      <dgm:prSet/>
      <dgm:spPr/>
      <dgm:t>
        <a:bodyPr/>
        <a:lstStyle/>
        <a:p>
          <a:endParaRPr lang="ru-RU"/>
        </a:p>
      </dgm:t>
    </dgm:pt>
    <dgm:pt modelId="{2923320D-FAAA-4DD2-9FC0-D46571DAEE53}" type="pres">
      <dgm:prSet presAssocID="{64860147-D5A9-451D-8892-244817F0B6E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12705F3-6D83-4876-963A-992DB70A21F2}" type="pres">
      <dgm:prSet presAssocID="{51E25E0F-1F35-4AB5-BD33-A4FE7CA9119E}" presName="hierRoot1" presStyleCnt="0"/>
      <dgm:spPr/>
      <dgm:t>
        <a:bodyPr/>
        <a:lstStyle/>
        <a:p>
          <a:endParaRPr lang="ru-RU"/>
        </a:p>
      </dgm:t>
    </dgm:pt>
    <dgm:pt modelId="{62EB8F37-C0FE-42E3-B040-F923F4C97621}" type="pres">
      <dgm:prSet presAssocID="{51E25E0F-1F35-4AB5-BD33-A4FE7CA9119E}" presName="composite" presStyleCnt="0"/>
      <dgm:spPr/>
      <dgm:t>
        <a:bodyPr/>
        <a:lstStyle/>
        <a:p>
          <a:endParaRPr lang="ru-RU"/>
        </a:p>
      </dgm:t>
    </dgm:pt>
    <dgm:pt modelId="{D4BF6BB8-BA04-490A-A3B3-9E71382C96AE}" type="pres">
      <dgm:prSet presAssocID="{51E25E0F-1F35-4AB5-BD33-A4FE7CA9119E}" presName="background" presStyleLbl="node0" presStyleIdx="0" presStyleCnt="1"/>
      <dgm:spPr/>
      <dgm:t>
        <a:bodyPr/>
        <a:lstStyle/>
        <a:p>
          <a:endParaRPr lang="ru-RU"/>
        </a:p>
      </dgm:t>
    </dgm:pt>
    <dgm:pt modelId="{23785F57-D2A0-439F-AEB4-783C6F60293A}" type="pres">
      <dgm:prSet presAssocID="{51E25E0F-1F35-4AB5-BD33-A4FE7CA9119E}" presName="text" presStyleLbl="fgAcc0" presStyleIdx="0" presStyleCnt="1" custScaleX="1505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0A75D1-85E7-4CA5-ADD3-647B99E617D7}" type="pres">
      <dgm:prSet presAssocID="{51E25E0F-1F35-4AB5-BD33-A4FE7CA9119E}" presName="hierChild2" presStyleCnt="0"/>
      <dgm:spPr/>
      <dgm:t>
        <a:bodyPr/>
        <a:lstStyle/>
        <a:p>
          <a:endParaRPr lang="ru-RU"/>
        </a:p>
      </dgm:t>
    </dgm:pt>
    <dgm:pt modelId="{5A6ABF6B-0B5E-47A3-A229-99FA24486928}" type="pres">
      <dgm:prSet presAssocID="{931E0C94-61D0-4492-A513-5E5806C81B19}" presName="Name10" presStyleLbl="parChTrans1D2" presStyleIdx="0" presStyleCnt="1"/>
      <dgm:spPr/>
      <dgm:t>
        <a:bodyPr/>
        <a:lstStyle/>
        <a:p>
          <a:endParaRPr lang="ru-RU"/>
        </a:p>
      </dgm:t>
    </dgm:pt>
    <dgm:pt modelId="{42C2A30A-30BB-48C6-B8F5-5AAF2DC6CFF6}" type="pres">
      <dgm:prSet presAssocID="{E3EBE1E3-DEF3-44A3-BD5E-B52221E7C7E0}" presName="hierRoot2" presStyleCnt="0"/>
      <dgm:spPr/>
      <dgm:t>
        <a:bodyPr/>
        <a:lstStyle/>
        <a:p>
          <a:endParaRPr lang="ru-RU"/>
        </a:p>
      </dgm:t>
    </dgm:pt>
    <dgm:pt modelId="{9CCFF14B-9CB4-48BA-B6C7-95D42DC218E7}" type="pres">
      <dgm:prSet presAssocID="{E3EBE1E3-DEF3-44A3-BD5E-B52221E7C7E0}" presName="composite2" presStyleCnt="0"/>
      <dgm:spPr/>
      <dgm:t>
        <a:bodyPr/>
        <a:lstStyle/>
        <a:p>
          <a:endParaRPr lang="ru-RU"/>
        </a:p>
      </dgm:t>
    </dgm:pt>
    <dgm:pt modelId="{96CEBADB-2F61-4377-830A-A0581386FA82}" type="pres">
      <dgm:prSet presAssocID="{E3EBE1E3-DEF3-44A3-BD5E-B52221E7C7E0}" presName="background2" presStyleLbl="node2" presStyleIdx="0" presStyleCnt="1"/>
      <dgm:spPr/>
      <dgm:t>
        <a:bodyPr/>
        <a:lstStyle/>
        <a:p>
          <a:endParaRPr lang="ru-RU"/>
        </a:p>
      </dgm:t>
    </dgm:pt>
    <dgm:pt modelId="{486D0E91-15E4-4D53-891E-C5899BE49278}" type="pres">
      <dgm:prSet presAssocID="{E3EBE1E3-DEF3-44A3-BD5E-B52221E7C7E0}" presName="text2" presStyleLbl="fgAcc2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AD374B-A596-4072-A122-18C5F8913DCA}" type="pres">
      <dgm:prSet presAssocID="{E3EBE1E3-DEF3-44A3-BD5E-B52221E7C7E0}" presName="hierChild3" presStyleCnt="0"/>
      <dgm:spPr/>
      <dgm:t>
        <a:bodyPr/>
        <a:lstStyle/>
        <a:p>
          <a:endParaRPr lang="ru-RU"/>
        </a:p>
      </dgm:t>
    </dgm:pt>
    <dgm:pt modelId="{2675B4FC-6088-4648-891D-B1B3BA9E951C}" type="pres">
      <dgm:prSet presAssocID="{882D125F-3952-4784-A805-711400A44B92}" presName="Name17" presStyleLbl="parChTrans1D3" presStyleIdx="0" presStyleCnt="2"/>
      <dgm:spPr/>
      <dgm:t>
        <a:bodyPr/>
        <a:lstStyle/>
        <a:p>
          <a:endParaRPr lang="ru-RU"/>
        </a:p>
      </dgm:t>
    </dgm:pt>
    <dgm:pt modelId="{7C5243AC-EDA3-408A-B04E-5B31DDD11D7D}" type="pres">
      <dgm:prSet presAssocID="{09DC8FA0-4CF5-46E5-8BD2-6E1BF9F68266}" presName="hierRoot3" presStyleCnt="0"/>
      <dgm:spPr/>
      <dgm:t>
        <a:bodyPr/>
        <a:lstStyle/>
        <a:p>
          <a:endParaRPr lang="ru-RU"/>
        </a:p>
      </dgm:t>
    </dgm:pt>
    <dgm:pt modelId="{25D79212-D755-4B8F-9652-4D3CC5793441}" type="pres">
      <dgm:prSet presAssocID="{09DC8FA0-4CF5-46E5-8BD2-6E1BF9F68266}" presName="composite3" presStyleCnt="0"/>
      <dgm:spPr/>
      <dgm:t>
        <a:bodyPr/>
        <a:lstStyle/>
        <a:p>
          <a:endParaRPr lang="ru-RU"/>
        </a:p>
      </dgm:t>
    </dgm:pt>
    <dgm:pt modelId="{CDB1FB8F-0157-477D-87AE-3BF71E296330}" type="pres">
      <dgm:prSet presAssocID="{09DC8FA0-4CF5-46E5-8BD2-6E1BF9F68266}" presName="background3" presStyleLbl="node3" presStyleIdx="0" presStyleCnt="2"/>
      <dgm:spPr/>
      <dgm:t>
        <a:bodyPr/>
        <a:lstStyle/>
        <a:p>
          <a:endParaRPr lang="ru-RU"/>
        </a:p>
      </dgm:t>
    </dgm:pt>
    <dgm:pt modelId="{D5AE58B5-518F-4ABF-80B4-8A58427A183B}" type="pres">
      <dgm:prSet presAssocID="{09DC8FA0-4CF5-46E5-8BD2-6E1BF9F68266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16380C-CDC8-4995-B8CB-0DF4540D66FF}" type="pres">
      <dgm:prSet presAssocID="{09DC8FA0-4CF5-46E5-8BD2-6E1BF9F68266}" presName="hierChild4" presStyleCnt="0"/>
      <dgm:spPr/>
      <dgm:t>
        <a:bodyPr/>
        <a:lstStyle/>
        <a:p>
          <a:endParaRPr lang="ru-RU"/>
        </a:p>
      </dgm:t>
    </dgm:pt>
    <dgm:pt modelId="{300F5E3B-44EF-42C0-9F82-3CCED96C339A}" type="pres">
      <dgm:prSet presAssocID="{6E0A3D27-FB1D-4BE2-8EFF-7155B55D4FB2}" presName="Name23" presStyleLbl="parChTrans1D4" presStyleIdx="0" presStyleCnt="2"/>
      <dgm:spPr/>
      <dgm:t>
        <a:bodyPr/>
        <a:lstStyle/>
        <a:p>
          <a:endParaRPr lang="ru-RU"/>
        </a:p>
      </dgm:t>
    </dgm:pt>
    <dgm:pt modelId="{945405B8-DDE5-4223-88A0-88172CD5FAEC}" type="pres">
      <dgm:prSet presAssocID="{FEB629D0-907F-438A-A34A-C0EB1DFC3AE5}" presName="hierRoot4" presStyleCnt="0"/>
      <dgm:spPr/>
      <dgm:t>
        <a:bodyPr/>
        <a:lstStyle/>
        <a:p>
          <a:endParaRPr lang="ru-RU"/>
        </a:p>
      </dgm:t>
    </dgm:pt>
    <dgm:pt modelId="{C4138ABF-9685-428B-B64F-B6209D0540C5}" type="pres">
      <dgm:prSet presAssocID="{FEB629D0-907F-438A-A34A-C0EB1DFC3AE5}" presName="composite4" presStyleCnt="0"/>
      <dgm:spPr/>
      <dgm:t>
        <a:bodyPr/>
        <a:lstStyle/>
        <a:p>
          <a:endParaRPr lang="ru-RU"/>
        </a:p>
      </dgm:t>
    </dgm:pt>
    <dgm:pt modelId="{DDF84149-303C-4C4A-ADEB-359F4EF97EA6}" type="pres">
      <dgm:prSet presAssocID="{FEB629D0-907F-438A-A34A-C0EB1DFC3AE5}" presName="background4" presStyleLbl="node4" presStyleIdx="0" presStyleCnt="2"/>
      <dgm:spPr/>
      <dgm:t>
        <a:bodyPr/>
        <a:lstStyle/>
        <a:p>
          <a:endParaRPr lang="ru-RU"/>
        </a:p>
      </dgm:t>
    </dgm:pt>
    <dgm:pt modelId="{4B7BFEC2-471A-4D00-87C6-5D4387A3472F}" type="pres">
      <dgm:prSet presAssocID="{FEB629D0-907F-438A-A34A-C0EB1DFC3AE5}" presName="text4" presStyleLbl="fgAcc4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51D735-F093-49DE-8EFB-1F24E153238A}" type="pres">
      <dgm:prSet presAssocID="{FEB629D0-907F-438A-A34A-C0EB1DFC3AE5}" presName="hierChild5" presStyleCnt="0"/>
      <dgm:spPr/>
      <dgm:t>
        <a:bodyPr/>
        <a:lstStyle/>
        <a:p>
          <a:endParaRPr lang="ru-RU"/>
        </a:p>
      </dgm:t>
    </dgm:pt>
    <dgm:pt modelId="{6F0E7AF9-42E1-487A-A820-C210D6B628D2}" type="pres">
      <dgm:prSet presAssocID="{E5549DE7-BDED-4D97-92C5-CC040C65DF9B}" presName="Name17" presStyleLbl="parChTrans1D3" presStyleIdx="1" presStyleCnt="2"/>
      <dgm:spPr/>
      <dgm:t>
        <a:bodyPr/>
        <a:lstStyle/>
        <a:p>
          <a:endParaRPr lang="ru-RU"/>
        </a:p>
      </dgm:t>
    </dgm:pt>
    <dgm:pt modelId="{AC8F9055-876E-4AE3-BC29-0A79E064B817}" type="pres">
      <dgm:prSet presAssocID="{0C27DBC0-3A64-4D84-8438-CCD5A3F36B2F}" presName="hierRoot3" presStyleCnt="0"/>
      <dgm:spPr/>
      <dgm:t>
        <a:bodyPr/>
        <a:lstStyle/>
        <a:p>
          <a:endParaRPr lang="ru-RU"/>
        </a:p>
      </dgm:t>
    </dgm:pt>
    <dgm:pt modelId="{328B5656-13FB-45C2-9A48-1FACB8CDB8DC}" type="pres">
      <dgm:prSet presAssocID="{0C27DBC0-3A64-4D84-8438-CCD5A3F36B2F}" presName="composite3" presStyleCnt="0"/>
      <dgm:spPr/>
      <dgm:t>
        <a:bodyPr/>
        <a:lstStyle/>
        <a:p>
          <a:endParaRPr lang="ru-RU"/>
        </a:p>
      </dgm:t>
    </dgm:pt>
    <dgm:pt modelId="{6A9A94A9-2F8D-4A34-9DEB-5FB5A543A91F}" type="pres">
      <dgm:prSet presAssocID="{0C27DBC0-3A64-4D84-8438-CCD5A3F36B2F}" presName="background3" presStyleLbl="node3" presStyleIdx="1" presStyleCnt="2"/>
      <dgm:spPr/>
      <dgm:t>
        <a:bodyPr/>
        <a:lstStyle/>
        <a:p>
          <a:endParaRPr lang="ru-RU"/>
        </a:p>
      </dgm:t>
    </dgm:pt>
    <dgm:pt modelId="{06292054-610A-4C29-B64C-AE12B7472ABB}" type="pres">
      <dgm:prSet presAssocID="{0C27DBC0-3A64-4D84-8438-CCD5A3F36B2F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ADB817-75B4-49DF-A271-14E4B5B41553}" type="pres">
      <dgm:prSet presAssocID="{0C27DBC0-3A64-4D84-8438-CCD5A3F36B2F}" presName="hierChild4" presStyleCnt="0"/>
      <dgm:spPr/>
      <dgm:t>
        <a:bodyPr/>
        <a:lstStyle/>
        <a:p>
          <a:endParaRPr lang="ru-RU"/>
        </a:p>
      </dgm:t>
    </dgm:pt>
    <dgm:pt modelId="{3E9B0A21-931B-4EEF-8981-EE459A5046BB}" type="pres">
      <dgm:prSet presAssocID="{8511E9D4-07D1-42D9-92CB-F240B5D81C25}" presName="Name23" presStyleLbl="parChTrans1D4" presStyleIdx="1" presStyleCnt="2"/>
      <dgm:spPr/>
      <dgm:t>
        <a:bodyPr/>
        <a:lstStyle/>
        <a:p>
          <a:endParaRPr lang="ru-RU"/>
        </a:p>
      </dgm:t>
    </dgm:pt>
    <dgm:pt modelId="{4C10D539-0B28-4409-A2B7-95034A309C30}" type="pres">
      <dgm:prSet presAssocID="{9BE9F0E6-05BA-45BE-9A51-52361599A434}" presName="hierRoot4" presStyleCnt="0"/>
      <dgm:spPr/>
      <dgm:t>
        <a:bodyPr/>
        <a:lstStyle/>
        <a:p>
          <a:endParaRPr lang="ru-RU"/>
        </a:p>
      </dgm:t>
    </dgm:pt>
    <dgm:pt modelId="{E93C59C5-B94D-4FB1-8AD8-FA0ED535E4B5}" type="pres">
      <dgm:prSet presAssocID="{9BE9F0E6-05BA-45BE-9A51-52361599A434}" presName="composite4" presStyleCnt="0"/>
      <dgm:spPr/>
      <dgm:t>
        <a:bodyPr/>
        <a:lstStyle/>
        <a:p>
          <a:endParaRPr lang="ru-RU"/>
        </a:p>
      </dgm:t>
    </dgm:pt>
    <dgm:pt modelId="{CC3C2A53-B474-40FA-80B9-AD9B370F32C3}" type="pres">
      <dgm:prSet presAssocID="{9BE9F0E6-05BA-45BE-9A51-52361599A434}" presName="background4" presStyleLbl="node4" presStyleIdx="1" presStyleCnt="2"/>
      <dgm:spPr/>
      <dgm:t>
        <a:bodyPr/>
        <a:lstStyle/>
        <a:p>
          <a:endParaRPr lang="ru-RU"/>
        </a:p>
      </dgm:t>
    </dgm:pt>
    <dgm:pt modelId="{DCA7BE12-2AA2-45F5-B348-86BE615DE2C4}" type="pres">
      <dgm:prSet presAssocID="{9BE9F0E6-05BA-45BE-9A51-52361599A434}" presName="text4" presStyleLbl="fgAcc4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FAFC66-1897-4DBB-B59A-3785BB0C8E99}" type="pres">
      <dgm:prSet presAssocID="{9BE9F0E6-05BA-45BE-9A51-52361599A434}" presName="hierChild5" presStyleCnt="0"/>
      <dgm:spPr/>
      <dgm:t>
        <a:bodyPr/>
        <a:lstStyle/>
        <a:p>
          <a:endParaRPr lang="ru-RU"/>
        </a:p>
      </dgm:t>
    </dgm:pt>
  </dgm:ptLst>
  <dgm:cxnLst>
    <dgm:cxn modelId="{25FD2693-F70A-4814-8C2A-BAAE91020018}" srcId="{E3EBE1E3-DEF3-44A3-BD5E-B52221E7C7E0}" destId="{09DC8FA0-4CF5-46E5-8BD2-6E1BF9F68266}" srcOrd="0" destOrd="0" parTransId="{882D125F-3952-4784-A805-711400A44B92}" sibTransId="{0547D439-FDC2-417D-9CA7-D1CB27456F7C}"/>
    <dgm:cxn modelId="{3A968DD5-0EDF-40A5-A7D7-F888737F52A6}" type="presOf" srcId="{8511E9D4-07D1-42D9-92CB-F240B5D81C25}" destId="{3E9B0A21-931B-4EEF-8981-EE459A5046BB}" srcOrd="0" destOrd="0" presId="urn:microsoft.com/office/officeart/2005/8/layout/hierarchy1"/>
    <dgm:cxn modelId="{F50134F9-DDB7-4A9E-A343-F6D7CA9BC041}" type="presOf" srcId="{E5549DE7-BDED-4D97-92C5-CC040C65DF9B}" destId="{6F0E7AF9-42E1-487A-A820-C210D6B628D2}" srcOrd="0" destOrd="0" presId="urn:microsoft.com/office/officeart/2005/8/layout/hierarchy1"/>
    <dgm:cxn modelId="{7F936E74-6E5B-4D8D-950D-95B9A160879F}" type="presOf" srcId="{09DC8FA0-4CF5-46E5-8BD2-6E1BF9F68266}" destId="{D5AE58B5-518F-4ABF-80B4-8A58427A183B}" srcOrd="0" destOrd="0" presId="urn:microsoft.com/office/officeart/2005/8/layout/hierarchy1"/>
    <dgm:cxn modelId="{10DA3F38-4642-47A3-8E74-2F2BB5690249}" type="presOf" srcId="{51E25E0F-1F35-4AB5-BD33-A4FE7CA9119E}" destId="{23785F57-D2A0-439F-AEB4-783C6F60293A}" srcOrd="0" destOrd="0" presId="urn:microsoft.com/office/officeart/2005/8/layout/hierarchy1"/>
    <dgm:cxn modelId="{64CEF684-0E25-4944-9A39-C4B377CFB3D9}" srcId="{51E25E0F-1F35-4AB5-BD33-A4FE7CA9119E}" destId="{E3EBE1E3-DEF3-44A3-BD5E-B52221E7C7E0}" srcOrd="0" destOrd="0" parTransId="{931E0C94-61D0-4492-A513-5E5806C81B19}" sibTransId="{3E35431A-39CD-4F4E-B030-E6E19325115E}"/>
    <dgm:cxn modelId="{A38FEDFA-6335-4C62-BB36-5F4F606AD286}" srcId="{64860147-D5A9-451D-8892-244817F0B6E2}" destId="{51E25E0F-1F35-4AB5-BD33-A4FE7CA9119E}" srcOrd="0" destOrd="0" parTransId="{9463F385-43DB-48F5-8B10-FD64AB61391D}" sibTransId="{C2F5AD7F-88B7-43E9-9A4F-021DA3E7B86B}"/>
    <dgm:cxn modelId="{B10FDBF4-0515-46CA-B63E-9D6FCFF77F91}" type="presOf" srcId="{FEB629D0-907F-438A-A34A-C0EB1DFC3AE5}" destId="{4B7BFEC2-471A-4D00-87C6-5D4387A3472F}" srcOrd="0" destOrd="0" presId="urn:microsoft.com/office/officeart/2005/8/layout/hierarchy1"/>
    <dgm:cxn modelId="{7B65EBE6-271E-4C57-B606-B6D6718537A1}" srcId="{0C27DBC0-3A64-4D84-8438-CCD5A3F36B2F}" destId="{9BE9F0E6-05BA-45BE-9A51-52361599A434}" srcOrd="0" destOrd="0" parTransId="{8511E9D4-07D1-42D9-92CB-F240B5D81C25}" sibTransId="{8AC66EDE-FA94-4DE1-8389-527D1CFEE125}"/>
    <dgm:cxn modelId="{3FB7FF31-C530-4DFE-82E8-656684771ABE}" type="presOf" srcId="{882D125F-3952-4784-A805-711400A44B92}" destId="{2675B4FC-6088-4648-891D-B1B3BA9E951C}" srcOrd="0" destOrd="0" presId="urn:microsoft.com/office/officeart/2005/8/layout/hierarchy1"/>
    <dgm:cxn modelId="{C591CA46-0567-4376-83F5-4FCA5CC2B083}" type="presOf" srcId="{64860147-D5A9-451D-8892-244817F0B6E2}" destId="{2923320D-FAAA-4DD2-9FC0-D46571DAEE53}" srcOrd="0" destOrd="0" presId="urn:microsoft.com/office/officeart/2005/8/layout/hierarchy1"/>
    <dgm:cxn modelId="{9E5AEA84-BF32-4B99-9A01-B8A966863E52}" srcId="{09DC8FA0-4CF5-46E5-8BD2-6E1BF9F68266}" destId="{FEB629D0-907F-438A-A34A-C0EB1DFC3AE5}" srcOrd="0" destOrd="0" parTransId="{6E0A3D27-FB1D-4BE2-8EFF-7155B55D4FB2}" sibTransId="{23DF59D4-43FD-47CE-BF15-E4E709FE4F0C}"/>
    <dgm:cxn modelId="{B714B523-2517-42EF-B6D1-1FEBFE3B9B21}" srcId="{E3EBE1E3-DEF3-44A3-BD5E-B52221E7C7E0}" destId="{0C27DBC0-3A64-4D84-8438-CCD5A3F36B2F}" srcOrd="1" destOrd="0" parTransId="{E5549DE7-BDED-4D97-92C5-CC040C65DF9B}" sibTransId="{542A6EDB-C03D-4957-8387-448F505BF3FC}"/>
    <dgm:cxn modelId="{C37A7248-E86B-4DD0-9C30-D13EA05A2387}" type="presOf" srcId="{0C27DBC0-3A64-4D84-8438-CCD5A3F36B2F}" destId="{06292054-610A-4C29-B64C-AE12B7472ABB}" srcOrd="0" destOrd="0" presId="urn:microsoft.com/office/officeart/2005/8/layout/hierarchy1"/>
    <dgm:cxn modelId="{D280E290-2202-45AF-BE81-4E03DD4FCB74}" type="presOf" srcId="{9BE9F0E6-05BA-45BE-9A51-52361599A434}" destId="{DCA7BE12-2AA2-45F5-B348-86BE615DE2C4}" srcOrd="0" destOrd="0" presId="urn:microsoft.com/office/officeart/2005/8/layout/hierarchy1"/>
    <dgm:cxn modelId="{9AC17F4B-950D-408F-B663-22D3B6210B26}" type="presOf" srcId="{E3EBE1E3-DEF3-44A3-BD5E-B52221E7C7E0}" destId="{486D0E91-15E4-4D53-891E-C5899BE49278}" srcOrd="0" destOrd="0" presId="urn:microsoft.com/office/officeart/2005/8/layout/hierarchy1"/>
    <dgm:cxn modelId="{6F4181F1-8CA1-4F6E-A1B6-E1D38ADFA9D3}" type="presOf" srcId="{6E0A3D27-FB1D-4BE2-8EFF-7155B55D4FB2}" destId="{300F5E3B-44EF-42C0-9F82-3CCED96C339A}" srcOrd="0" destOrd="0" presId="urn:microsoft.com/office/officeart/2005/8/layout/hierarchy1"/>
    <dgm:cxn modelId="{89D04AF6-6CEC-4339-89D3-8514EFC6CF3C}" type="presOf" srcId="{931E0C94-61D0-4492-A513-5E5806C81B19}" destId="{5A6ABF6B-0B5E-47A3-A229-99FA24486928}" srcOrd="0" destOrd="0" presId="urn:microsoft.com/office/officeart/2005/8/layout/hierarchy1"/>
    <dgm:cxn modelId="{0FA4D1C9-5AC6-4057-8A62-C7EF422E1F17}" type="presParOf" srcId="{2923320D-FAAA-4DD2-9FC0-D46571DAEE53}" destId="{A12705F3-6D83-4876-963A-992DB70A21F2}" srcOrd="0" destOrd="0" presId="urn:microsoft.com/office/officeart/2005/8/layout/hierarchy1"/>
    <dgm:cxn modelId="{584B4D59-5D5D-4432-970E-87BACA5B8763}" type="presParOf" srcId="{A12705F3-6D83-4876-963A-992DB70A21F2}" destId="{62EB8F37-C0FE-42E3-B040-F923F4C97621}" srcOrd="0" destOrd="0" presId="urn:microsoft.com/office/officeart/2005/8/layout/hierarchy1"/>
    <dgm:cxn modelId="{5E8A5FEE-FC78-492C-BEEF-125FDCBC271F}" type="presParOf" srcId="{62EB8F37-C0FE-42E3-B040-F923F4C97621}" destId="{D4BF6BB8-BA04-490A-A3B3-9E71382C96AE}" srcOrd="0" destOrd="0" presId="urn:microsoft.com/office/officeart/2005/8/layout/hierarchy1"/>
    <dgm:cxn modelId="{F053B4EC-8D4A-4949-A5CC-B610787216B8}" type="presParOf" srcId="{62EB8F37-C0FE-42E3-B040-F923F4C97621}" destId="{23785F57-D2A0-439F-AEB4-783C6F60293A}" srcOrd="1" destOrd="0" presId="urn:microsoft.com/office/officeart/2005/8/layout/hierarchy1"/>
    <dgm:cxn modelId="{4C24A209-4BA3-4D12-A400-4ABAA9812B10}" type="presParOf" srcId="{A12705F3-6D83-4876-963A-992DB70A21F2}" destId="{AB0A75D1-85E7-4CA5-ADD3-647B99E617D7}" srcOrd="1" destOrd="0" presId="urn:microsoft.com/office/officeart/2005/8/layout/hierarchy1"/>
    <dgm:cxn modelId="{B59ADBEF-1ACC-40A1-824B-22256054D3A3}" type="presParOf" srcId="{AB0A75D1-85E7-4CA5-ADD3-647B99E617D7}" destId="{5A6ABF6B-0B5E-47A3-A229-99FA24486928}" srcOrd="0" destOrd="0" presId="urn:microsoft.com/office/officeart/2005/8/layout/hierarchy1"/>
    <dgm:cxn modelId="{72877563-0569-4970-B5B9-1A877536F24F}" type="presParOf" srcId="{AB0A75D1-85E7-4CA5-ADD3-647B99E617D7}" destId="{42C2A30A-30BB-48C6-B8F5-5AAF2DC6CFF6}" srcOrd="1" destOrd="0" presId="urn:microsoft.com/office/officeart/2005/8/layout/hierarchy1"/>
    <dgm:cxn modelId="{9D147201-B826-47AC-9228-1AF892EEA1AF}" type="presParOf" srcId="{42C2A30A-30BB-48C6-B8F5-5AAF2DC6CFF6}" destId="{9CCFF14B-9CB4-48BA-B6C7-95D42DC218E7}" srcOrd="0" destOrd="0" presId="urn:microsoft.com/office/officeart/2005/8/layout/hierarchy1"/>
    <dgm:cxn modelId="{29AC8B7E-D732-4BD7-A292-84BCB50E05FF}" type="presParOf" srcId="{9CCFF14B-9CB4-48BA-B6C7-95D42DC218E7}" destId="{96CEBADB-2F61-4377-830A-A0581386FA82}" srcOrd="0" destOrd="0" presId="urn:microsoft.com/office/officeart/2005/8/layout/hierarchy1"/>
    <dgm:cxn modelId="{A8736A46-BD61-4C6A-B69D-6881D65991A5}" type="presParOf" srcId="{9CCFF14B-9CB4-48BA-B6C7-95D42DC218E7}" destId="{486D0E91-15E4-4D53-891E-C5899BE49278}" srcOrd="1" destOrd="0" presId="urn:microsoft.com/office/officeart/2005/8/layout/hierarchy1"/>
    <dgm:cxn modelId="{B1FA210F-D771-4FE3-8BDC-9313A6E929A3}" type="presParOf" srcId="{42C2A30A-30BB-48C6-B8F5-5AAF2DC6CFF6}" destId="{14AD374B-A596-4072-A122-18C5F8913DCA}" srcOrd="1" destOrd="0" presId="urn:microsoft.com/office/officeart/2005/8/layout/hierarchy1"/>
    <dgm:cxn modelId="{D009B257-5310-4B14-AA87-BE6661592885}" type="presParOf" srcId="{14AD374B-A596-4072-A122-18C5F8913DCA}" destId="{2675B4FC-6088-4648-891D-B1B3BA9E951C}" srcOrd="0" destOrd="0" presId="urn:microsoft.com/office/officeart/2005/8/layout/hierarchy1"/>
    <dgm:cxn modelId="{DDF04805-5393-4280-A46F-F2C9F2951CD2}" type="presParOf" srcId="{14AD374B-A596-4072-A122-18C5F8913DCA}" destId="{7C5243AC-EDA3-408A-B04E-5B31DDD11D7D}" srcOrd="1" destOrd="0" presId="urn:microsoft.com/office/officeart/2005/8/layout/hierarchy1"/>
    <dgm:cxn modelId="{B199F125-6E55-4F19-9E8B-8628C625BCE5}" type="presParOf" srcId="{7C5243AC-EDA3-408A-B04E-5B31DDD11D7D}" destId="{25D79212-D755-4B8F-9652-4D3CC5793441}" srcOrd="0" destOrd="0" presId="urn:microsoft.com/office/officeart/2005/8/layout/hierarchy1"/>
    <dgm:cxn modelId="{E5C54659-7E40-4519-B268-B6A547BB604A}" type="presParOf" srcId="{25D79212-D755-4B8F-9652-4D3CC5793441}" destId="{CDB1FB8F-0157-477D-87AE-3BF71E296330}" srcOrd="0" destOrd="0" presId="urn:microsoft.com/office/officeart/2005/8/layout/hierarchy1"/>
    <dgm:cxn modelId="{D49AC85E-F19D-42DA-829E-51943FC0E0F0}" type="presParOf" srcId="{25D79212-D755-4B8F-9652-4D3CC5793441}" destId="{D5AE58B5-518F-4ABF-80B4-8A58427A183B}" srcOrd="1" destOrd="0" presId="urn:microsoft.com/office/officeart/2005/8/layout/hierarchy1"/>
    <dgm:cxn modelId="{897BB061-BD4C-4127-A58D-EC7DBE04B2E4}" type="presParOf" srcId="{7C5243AC-EDA3-408A-B04E-5B31DDD11D7D}" destId="{1E16380C-CDC8-4995-B8CB-0DF4540D66FF}" srcOrd="1" destOrd="0" presId="urn:microsoft.com/office/officeart/2005/8/layout/hierarchy1"/>
    <dgm:cxn modelId="{E6A14A23-7ABF-46AC-99AD-3D8B97BBA233}" type="presParOf" srcId="{1E16380C-CDC8-4995-B8CB-0DF4540D66FF}" destId="{300F5E3B-44EF-42C0-9F82-3CCED96C339A}" srcOrd="0" destOrd="0" presId="urn:microsoft.com/office/officeart/2005/8/layout/hierarchy1"/>
    <dgm:cxn modelId="{189075C1-4BB8-4B12-AAF8-5998E140CA48}" type="presParOf" srcId="{1E16380C-CDC8-4995-B8CB-0DF4540D66FF}" destId="{945405B8-DDE5-4223-88A0-88172CD5FAEC}" srcOrd="1" destOrd="0" presId="urn:microsoft.com/office/officeart/2005/8/layout/hierarchy1"/>
    <dgm:cxn modelId="{25679832-9403-403B-9C2F-47223F694999}" type="presParOf" srcId="{945405B8-DDE5-4223-88A0-88172CD5FAEC}" destId="{C4138ABF-9685-428B-B64F-B6209D0540C5}" srcOrd="0" destOrd="0" presId="urn:microsoft.com/office/officeart/2005/8/layout/hierarchy1"/>
    <dgm:cxn modelId="{6AC51D97-1E77-4AEB-AC1A-B7AD5708BBAF}" type="presParOf" srcId="{C4138ABF-9685-428B-B64F-B6209D0540C5}" destId="{DDF84149-303C-4C4A-ADEB-359F4EF97EA6}" srcOrd="0" destOrd="0" presId="urn:microsoft.com/office/officeart/2005/8/layout/hierarchy1"/>
    <dgm:cxn modelId="{8F5BB612-3235-4089-8C56-C16396C79E6D}" type="presParOf" srcId="{C4138ABF-9685-428B-B64F-B6209D0540C5}" destId="{4B7BFEC2-471A-4D00-87C6-5D4387A3472F}" srcOrd="1" destOrd="0" presId="urn:microsoft.com/office/officeart/2005/8/layout/hierarchy1"/>
    <dgm:cxn modelId="{0D72AE61-7A37-4BBF-8423-E78552641E66}" type="presParOf" srcId="{945405B8-DDE5-4223-88A0-88172CD5FAEC}" destId="{A151D735-F093-49DE-8EFB-1F24E153238A}" srcOrd="1" destOrd="0" presId="urn:microsoft.com/office/officeart/2005/8/layout/hierarchy1"/>
    <dgm:cxn modelId="{317403C2-8914-4DD0-8389-4F6DC61AC716}" type="presParOf" srcId="{14AD374B-A596-4072-A122-18C5F8913DCA}" destId="{6F0E7AF9-42E1-487A-A820-C210D6B628D2}" srcOrd="2" destOrd="0" presId="urn:microsoft.com/office/officeart/2005/8/layout/hierarchy1"/>
    <dgm:cxn modelId="{06B950C8-84A4-42DE-9EE6-FDE62899CBA5}" type="presParOf" srcId="{14AD374B-A596-4072-A122-18C5F8913DCA}" destId="{AC8F9055-876E-4AE3-BC29-0A79E064B817}" srcOrd="3" destOrd="0" presId="urn:microsoft.com/office/officeart/2005/8/layout/hierarchy1"/>
    <dgm:cxn modelId="{F3D6F518-B094-408B-8EAE-B654646FDE9C}" type="presParOf" srcId="{AC8F9055-876E-4AE3-BC29-0A79E064B817}" destId="{328B5656-13FB-45C2-9A48-1FACB8CDB8DC}" srcOrd="0" destOrd="0" presId="urn:microsoft.com/office/officeart/2005/8/layout/hierarchy1"/>
    <dgm:cxn modelId="{889CD316-4F56-4B8F-B432-79FB84E922C0}" type="presParOf" srcId="{328B5656-13FB-45C2-9A48-1FACB8CDB8DC}" destId="{6A9A94A9-2F8D-4A34-9DEB-5FB5A543A91F}" srcOrd="0" destOrd="0" presId="urn:microsoft.com/office/officeart/2005/8/layout/hierarchy1"/>
    <dgm:cxn modelId="{F0EF6C21-D385-4790-9EC8-04A18C8D8280}" type="presParOf" srcId="{328B5656-13FB-45C2-9A48-1FACB8CDB8DC}" destId="{06292054-610A-4C29-B64C-AE12B7472ABB}" srcOrd="1" destOrd="0" presId="urn:microsoft.com/office/officeart/2005/8/layout/hierarchy1"/>
    <dgm:cxn modelId="{A3A6FC40-A376-43B3-AD00-55402B3B9886}" type="presParOf" srcId="{AC8F9055-876E-4AE3-BC29-0A79E064B817}" destId="{0FADB817-75B4-49DF-A271-14E4B5B41553}" srcOrd="1" destOrd="0" presId="urn:microsoft.com/office/officeart/2005/8/layout/hierarchy1"/>
    <dgm:cxn modelId="{94835563-A066-4C2A-B8A9-CA63235B9152}" type="presParOf" srcId="{0FADB817-75B4-49DF-A271-14E4B5B41553}" destId="{3E9B0A21-931B-4EEF-8981-EE459A5046BB}" srcOrd="0" destOrd="0" presId="urn:microsoft.com/office/officeart/2005/8/layout/hierarchy1"/>
    <dgm:cxn modelId="{40E2BFF6-D7E6-474C-8B4C-D4645B767A16}" type="presParOf" srcId="{0FADB817-75B4-49DF-A271-14E4B5B41553}" destId="{4C10D539-0B28-4409-A2B7-95034A309C30}" srcOrd="1" destOrd="0" presId="urn:microsoft.com/office/officeart/2005/8/layout/hierarchy1"/>
    <dgm:cxn modelId="{8BADD437-F3D8-4E12-BAB9-AF912F1D7A7E}" type="presParOf" srcId="{4C10D539-0B28-4409-A2B7-95034A309C30}" destId="{E93C59C5-B94D-4FB1-8AD8-FA0ED535E4B5}" srcOrd="0" destOrd="0" presId="urn:microsoft.com/office/officeart/2005/8/layout/hierarchy1"/>
    <dgm:cxn modelId="{C2127060-A05B-4468-8183-B2D384CA91DE}" type="presParOf" srcId="{E93C59C5-B94D-4FB1-8AD8-FA0ED535E4B5}" destId="{CC3C2A53-B474-40FA-80B9-AD9B370F32C3}" srcOrd="0" destOrd="0" presId="urn:microsoft.com/office/officeart/2005/8/layout/hierarchy1"/>
    <dgm:cxn modelId="{BDB0DBC2-D443-4473-849F-6B665F74425E}" type="presParOf" srcId="{E93C59C5-B94D-4FB1-8AD8-FA0ED535E4B5}" destId="{DCA7BE12-2AA2-45F5-B348-86BE615DE2C4}" srcOrd="1" destOrd="0" presId="urn:microsoft.com/office/officeart/2005/8/layout/hierarchy1"/>
    <dgm:cxn modelId="{A2C6D45C-160D-4AA1-8D44-101B36ED3E0B}" type="presParOf" srcId="{4C10D539-0B28-4409-A2B7-95034A309C30}" destId="{F1FAFC66-1897-4DBB-B59A-3785BB0C8E9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AFFE2DA-FA0D-48B6-917F-6A8C546F6668}" type="doc">
      <dgm:prSet loTypeId="urn:microsoft.com/office/officeart/2005/8/layout/hierarchy3" loCatId="hierarchy" qsTypeId="urn:microsoft.com/office/officeart/2005/8/quickstyle/3d6" qsCatId="3D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6CA23572-0032-4FF0-8284-B0B91DCB9A67}">
      <dgm:prSet/>
      <dgm:spPr/>
      <dgm:t>
        <a:bodyPr/>
        <a:lstStyle/>
        <a:p>
          <a:pPr rtl="0"/>
          <a:r>
            <a:rPr lang="ru-RU" b="1" dirty="0" smtClean="0"/>
            <a:t>Откровение </a:t>
          </a:r>
          <a:endParaRPr lang="ru-RU" b="1" dirty="0"/>
        </a:p>
      </dgm:t>
    </dgm:pt>
    <dgm:pt modelId="{D31DD0FB-4177-4551-85A8-B30A95502B4A}" type="parTrans" cxnId="{97A989F2-88AC-4A9B-9F6C-EEB7D8C7B633}">
      <dgm:prSet/>
      <dgm:spPr/>
      <dgm:t>
        <a:bodyPr/>
        <a:lstStyle/>
        <a:p>
          <a:endParaRPr lang="ru-RU"/>
        </a:p>
      </dgm:t>
    </dgm:pt>
    <dgm:pt modelId="{BDEA4F2C-53E9-42AC-8D84-A8FD9FA5EE42}" type="sibTrans" cxnId="{97A989F2-88AC-4A9B-9F6C-EEB7D8C7B633}">
      <dgm:prSet/>
      <dgm:spPr/>
      <dgm:t>
        <a:bodyPr/>
        <a:lstStyle/>
        <a:p>
          <a:endParaRPr lang="ru-RU"/>
        </a:p>
      </dgm:t>
    </dgm:pt>
    <dgm:pt modelId="{0B746437-D91E-4641-BF6D-A2E7FB13CFC4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ru-RU" sz="2000" b="1" dirty="0" smtClean="0"/>
            <a:t>Открыть</a:t>
          </a:r>
          <a:endParaRPr lang="ru-RU" sz="2000" b="1" dirty="0"/>
        </a:p>
      </dgm:t>
    </dgm:pt>
    <dgm:pt modelId="{14AC178F-CA2F-42DD-A916-C1AD5B111278}" type="parTrans" cxnId="{0CE8C805-8474-4137-83A4-4CF13403703B}">
      <dgm:prSet/>
      <dgm:spPr/>
      <dgm:t>
        <a:bodyPr/>
        <a:lstStyle/>
        <a:p>
          <a:endParaRPr lang="ru-RU"/>
        </a:p>
      </dgm:t>
    </dgm:pt>
    <dgm:pt modelId="{EAEB6686-6632-4E34-82A7-C1F13E93FBAE}" type="sibTrans" cxnId="{0CE8C805-8474-4137-83A4-4CF13403703B}">
      <dgm:prSet/>
      <dgm:spPr/>
      <dgm:t>
        <a:bodyPr/>
        <a:lstStyle/>
        <a:p>
          <a:endParaRPr lang="ru-RU"/>
        </a:p>
      </dgm:t>
    </dgm:pt>
    <dgm:pt modelId="{9104A65F-C72A-40C4-96D2-AD7DC9B80F03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ru-RU" sz="2000" b="1" dirty="0" smtClean="0"/>
            <a:t>Бог открыл пророкам и апостолам Свое учение</a:t>
          </a:r>
          <a:endParaRPr lang="ru-RU" sz="2000" b="1" dirty="0"/>
        </a:p>
      </dgm:t>
    </dgm:pt>
    <dgm:pt modelId="{53A02003-6E19-438E-8A6C-712B574A609C}" type="parTrans" cxnId="{F94720EF-CF59-4A66-84E9-BE54FB023FA4}">
      <dgm:prSet/>
      <dgm:spPr/>
      <dgm:t>
        <a:bodyPr/>
        <a:lstStyle/>
        <a:p>
          <a:endParaRPr lang="ru-RU"/>
        </a:p>
      </dgm:t>
    </dgm:pt>
    <dgm:pt modelId="{206AD979-AF21-4E4C-B541-232D7343C5C4}" type="sibTrans" cxnId="{F94720EF-CF59-4A66-84E9-BE54FB023FA4}">
      <dgm:prSet/>
      <dgm:spPr/>
      <dgm:t>
        <a:bodyPr/>
        <a:lstStyle/>
        <a:p>
          <a:endParaRPr lang="ru-RU"/>
        </a:p>
      </dgm:t>
    </dgm:pt>
    <dgm:pt modelId="{0E68354B-2B71-4017-A3C4-6693865D56B7}">
      <dgm:prSet/>
      <dgm:spPr/>
      <dgm:t>
        <a:bodyPr/>
        <a:lstStyle/>
        <a:p>
          <a:pPr rtl="0"/>
          <a:r>
            <a:rPr lang="ru-RU" b="1" dirty="0" smtClean="0"/>
            <a:t>Священное Писание</a:t>
          </a:r>
          <a:endParaRPr lang="ru-RU" b="1" dirty="0"/>
        </a:p>
      </dgm:t>
    </dgm:pt>
    <dgm:pt modelId="{9D02C2B2-3B9C-4C58-966F-C521E4913321}" type="parTrans" cxnId="{F78B5342-80BA-4248-897A-B0482565392A}">
      <dgm:prSet/>
      <dgm:spPr/>
      <dgm:t>
        <a:bodyPr/>
        <a:lstStyle/>
        <a:p>
          <a:endParaRPr lang="ru-RU"/>
        </a:p>
      </dgm:t>
    </dgm:pt>
    <dgm:pt modelId="{2FB30BCF-394B-4A41-8A90-C7E8475C7344}" type="sibTrans" cxnId="{F78B5342-80BA-4248-897A-B0482565392A}">
      <dgm:prSet/>
      <dgm:spPr/>
      <dgm:t>
        <a:bodyPr/>
        <a:lstStyle/>
        <a:p>
          <a:endParaRPr lang="ru-RU"/>
        </a:p>
      </dgm:t>
    </dgm:pt>
    <dgm:pt modelId="{01D810B0-2285-4F9A-AF67-EDF1185BAE57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ru-RU" sz="2000" b="1" dirty="0" smtClean="0"/>
            <a:t>Священное</a:t>
          </a:r>
          <a:endParaRPr lang="ru-RU" sz="2000" b="1" dirty="0"/>
        </a:p>
      </dgm:t>
    </dgm:pt>
    <dgm:pt modelId="{7F89E9A7-B056-412F-B54D-D31EF2341827}" type="parTrans" cxnId="{B3C44DEC-F133-4D8C-9A7E-C2984B76018A}">
      <dgm:prSet/>
      <dgm:spPr/>
      <dgm:t>
        <a:bodyPr/>
        <a:lstStyle/>
        <a:p>
          <a:endParaRPr lang="ru-RU"/>
        </a:p>
      </dgm:t>
    </dgm:pt>
    <dgm:pt modelId="{7F5A5ABD-0BB3-4EB6-A42C-C0B6EA385BC4}" type="sibTrans" cxnId="{B3C44DEC-F133-4D8C-9A7E-C2984B76018A}">
      <dgm:prSet/>
      <dgm:spPr/>
      <dgm:t>
        <a:bodyPr/>
        <a:lstStyle/>
        <a:p>
          <a:endParaRPr lang="ru-RU"/>
        </a:p>
      </dgm:t>
    </dgm:pt>
    <dgm:pt modelId="{3E16BC4A-8517-40CE-87CC-AECFB0C153C4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ru-RU" sz="2000" b="1" dirty="0" smtClean="0"/>
            <a:t>Освященное Богом</a:t>
          </a:r>
          <a:endParaRPr lang="ru-RU" sz="2000" b="1" dirty="0"/>
        </a:p>
      </dgm:t>
    </dgm:pt>
    <dgm:pt modelId="{14004505-6A4B-4921-96AB-AA71B6D2F658}" type="parTrans" cxnId="{21B88092-F9DB-486C-BA98-F09E5FD387A1}">
      <dgm:prSet/>
      <dgm:spPr/>
      <dgm:t>
        <a:bodyPr/>
        <a:lstStyle/>
        <a:p>
          <a:endParaRPr lang="ru-RU"/>
        </a:p>
      </dgm:t>
    </dgm:pt>
    <dgm:pt modelId="{B0C8E25E-817B-4914-970E-B4E9FC01F5CA}" type="sibTrans" cxnId="{21B88092-F9DB-486C-BA98-F09E5FD387A1}">
      <dgm:prSet/>
      <dgm:spPr/>
      <dgm:t>
        <a:bodyPr/>
        <a:lstStyle/>
        <a:p>
          <a:endParaRPr lang="ru-RU"/>
        </a:p>
      </dgm:t>
    </dgm:pt>
    <dgm:pt modelId="{6734309B-1CC9-4782-B226-EC6B0D65C3A3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ru-RU" sz="2000" b="1" dirty="0" smtClean="0"/>
            <a:t>Слово Божие записанное святыми людьми</a:t>
          </a:r>
          <a:endParaRPr lang="ru-RU" sz="2000" b="1" dirty="0"/>
        </a:p>
      </dgm:t>
    </dgm:pt>
    <dgm:pt modelId="{028E8B34-05B5-4C56-AC10-8058D79175FF}" type="parTrans" cxnId="{72C98270-4B60-45BE-AC78-B7DD16045167}">
      <dgm:prSet/>
      <dgm:spPr/>
      <dgm:t>
        <a:bodyPr/>
        <a:lstStyle/>
        <a:p>
          <a:endParaRPr lang="ru-RU"/>
        </a:p>
      </dgm:t>
    </dgm:pt>
    <dgm:pt modelId="{DE55DF0F-3646-4408-8332-FCC5B4BB0ACB}" type="sibTrans" cxnId="{72C98270-4B60-45BE-AC78-B7DD16045167}">
      <dgm:prSet/>
      <dgm:spPr/>
      <dgm:t>
        <a:bodyPr/>
        <a:lstStyle/>
        <a:p>
          <a:endParaRPr lang="ru-RU"/>
        </a:p>
      </dgm:t>
    </dgm:pt>
    <dgm:pt modelId="{E14C5ED6-2404-45CF-BF94-4A12D53ADE9E}" type="pres">
      <dgm:prSet presAssocID="{7AFFE2DA-FA0D-48B6-917F-6A8C546F666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E83822E-8AE6-46D0-B773-D27671F6C0A6}" type="pres">
      <dgm:prSet presAssocID="{6CA23572-0032-4FF0-8284-B0B91DCB9A67}" presName="root" presStyleCnt="0"/>
      <dgm:spPr/>
    </dgm:pt>
    <dgm:pt modelId="{6ACC1811-662D-49E2-BED7-DE3DF083F37E}" type="pres">
      <dgm:prSet presAssocID="{6CA23572-0032-4FF0-8284-B0B91DCB9A67}" presName="rootComposite" presStyleCnt="0"/>
      <dgm:spPr/>
    </dgm:pt>
    <dgm:pt modelId="{D41590A6-CB8F-4642-8839-BD2962FB2264}" type="pres">
      <dgm:prSet presAssocID="{6CA23572-0032-4FF0-8284-B0B91DCB9A67}" presName="rootText" presStyleLbl="node1" presStyleIdx="0" presStyleCnt="2" custScaleX="139623"/>
      <dgm:spPr/>
      <dgm:t>
        <a:bodyPr/>
        <a:lstStyle/>
        <a:p>
          <a:endParaRPr lang="ru-RU"/>
        </a:p>
      </dgm:t>
    </dgm:pt>
    <dgm:pt modelId="{30AA80FD-F9B7-4616-B80B-FC32E75D56FE}" type="pres">
      <dgm:prSet presAssocID="{6CA23572-0032-4FF0-8284-B0B91DCB9A67}" presName="rootConnector" presStyleLbl="node1" presStyleIdx="0" presStyleCnt="2"/>
      <dgm:spPr/>
      <dgm:t>
        <a:bodyPr/>
        <a:lstStyle/>
        <a:p>
          <a:endParaRPr lang="ru-RU"/>
        </a:p>
      </dgm:t>
    </dgm:pt>
    <dgm:pt modelId="{3A8A479D-EE30-4A98-863A-044B14CB8F2F}" type="pres">
      <dgm:prSet presAssocID="{6CA23572-0032-4FF0-8284-B0B91DCB9A67}" presName="childShape" presStyleCnt="0"/>
      <dgm:spPr/>
    </dgm:pt>
    <dgm:pt modelId="{DEB916ED-3CD0-47CA-ACFF-9854B863B9E3}" type="pres">
      <dgm:prSet presAssocID="{14AC178F-CA2F-42DD-A916-C1AD5B111278}" presName="Name13" presStyleLbl="parChTrans1D2" presStyleIdx="0" presStyleCnt="5"/>
      <dgm:spPr/>
      <dgm:t>
        <a:bodyPr/>
        <a:lstStyle/>
        <a:p>
          <a:endParaRPr lang="ru-RU"/>
        </a:p>
      </dgm:t>
    </dgm:pt>
    <dgm:pt modelId="{E19F1E46-5E91-4F32-98EE-F8968ACFE188}" type="pres">
      <dgm:prSet presAssocID="{0B746437-D91E-4641-BF6D-A2E7FB13CFC4}" presName="childText" presStyleLbl="bgAcc1" presStyleIdx="0" presStyleCnt="5" custScaleX="155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B43764-8DA1-48AF-9D8B-F37088A7D543}" type="pres">
      <dgm:prSet presAssocID="{53A02003-6E19-438E-8A6C-712B574A609C}" presName="Name13" presStyleLbl="parChTrans1D2" presStyleIdx="1" presStyleCnt="5"/>
      <dgm:spPr/>
      <dgm:t>
        <a:bodyPr/>
        <a:lstStyle/>
        <a:p>
          <a:endParaRPr lang="ru-RU"/>
        </a:p>
      </dgm:t>
    </dgm:pt>
    <dgm:pt modelId="{C408EB8B-E5B0-41E0-8BF2-1E2212F9043C}" type="pres">
      <dgm:prSet presAssocID="{9104A65F-C72A-40C4-96D2-AD7DC9B80F03}" presName="childText" presStyleLbl="bgAcc1" presStyleIdx="1" presStyleCnt="5" custScaleX="155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D04448-DEF7-4A9A-9C73-FE590AD8B5B1}" type="pres">
      <dgm:prSet presAssocID="{0E68354B-2B71-4017-A3C4-6693865D56B7}" presName="root" presStyleCnt="0"/>
      <dgm:spPr/>
    </dgm:pt>
    <dgm:pt modelId="{DD05CEA7-D39B-4960-A157-958A560A7890}" type="pres">
      <dgm:prSet presAssocID="{0E68354B-2B71-4017-A3C4-6693865D56B7}" presName="rootComposite" presStyleCnt="0"/>
      <dgm:spPr/>
    </dgm:pt>
    <dgm:pt modelId="{BB8C8EAA-FF32-4840-88C2-F6A304BFB740}" type="pres">
      <dgm:prSet presAssocID="{0E68354B-2B71-4017-A3C4-6693865D56B7}" presName="rootText" presStyleLbl="node1" presStyleIdx="1" presStyleCnt="2" custScaleX="139623"/>
      <dgm:spPr/>
      <dgm:t>
        <a:bodyPr/>
        <a:lstStyle/>
        <a:p>
          <a:endParaRPr lang="ru-RU"/>
        </a:p>
      </dgm:t>
    </dgm:pt>
    <dgm:pt modelId="{C7522305-7AB1-4753-A8B5-D088616EE20E}" type="pres">
      <dgm:prSet presAssocID="{0E68354B-2B71-4017-A3C4-6693865D56B7}" presName="rootConnector" presStyleLbl="node1" presStyleIdx="1" presStyleCnt="2"/>
      <dgm:spPr/>
      <dgm:t>
        <a:bodyPr/>
        <a:lstStyle/>
        <a:p>
          <a:endParaRPr lang="ru-RU"/>
        </a:p>
      </dgm:t>
    </dgm:pt>
    <dgm:pt modelId="{30CDC4F3-DD90-4F1E-B0DE-7280A88F4A0A}" type="pres">
      <dgm:prSet presAssocID="{0E68354B-2B71-4017-A3C4-6693865D56B7}" presName="childShape" presStyleCnt="0"/>
      <dgm:spPr/>
    </dgm:pt>
    <dgm:pt modelId="{86F4B63A-C908-4756-9167-36D8B8EA3E93}" type="pres">
      <dgm:prSet presAssocID="{7F89E9A7-B056-412F-B54D-D31EF2341827}" presName="Name13" presStyleLbl="parChTrans1D2" presStyleIdx="2" presStyleCnt="5"/>
      <dgm:spPr/>
      <dgm:t>
        <a:bodyPr/>
        <a:lstStyle/>
        <a:p>
          <a:endParaRPr lang="ru-RU"/>
        </a:p>
      </dgm:t>
    </dgm:pt>
    <dgm:pt modelId="{E3870EC2-7D20-4569-A10C-5A8DE811EA3E}" type="pres">
      <dgm:prSet presAssocID="{01D810B0-2285-4F9A-AF67-EDF1185BAE57}" presName="childText" presStyleLbl="bgAcc1" presStyleIdx="2" presStyleCnt="5" custScaleX="155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B3A1D9-0C6B-4862-810C-9DDA1DA4BADC}" type="pres">
      <dgm:prSet presAssocID="{14004505-6A4B-4921-96AB-AA71B6D2F658}" presName="Name13" presStyleLbl="parChTrans1D2" presStyleIdx="3" presStyleCnt="5"/>
      <dgm:spPr/>
      <dgm:t>
        <a:bodyPr/>
        <a:lstStyle/>
        <a:p>
          <a:endParaRPr lang="ru-RU"/>
        </a:p>
      </dgm:t>
    </dgm:pt>
    <dgm:pt modelId="{CCA1BB83-5BD3-42D0-BF3F-FD3E387F5F6D}" type="pres">
      <dgm:prSet presAssocID="{3E16BC4A-8517-40CE-87CC-AECFB0C153C4}" presName="childText" presStyleLbl="bgAcc1" presStyleIdx="3" presStyleCnt="5" custScaleX="155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FDA431-340A-4BD2-80FE-30B95488B628}" type="pres">
      <dgm:prSet presAssocID="{028E8B34-05B5-4C56-AC10-8058D79175FF}" presName="Name13" presStyleLbl="parChTrans1D2" presStyleIdx="4" presStyleCnt="5"/>
      <dgm:spPr/>
      <dgm:t>
        <a:bodyPr/>
        <a:lstStyle/>
        <a:p>
          <a:endParaRPr lang="ru-RU"/>
        </a:p>
      </dgm:t>
    </dgm:pt>
    <dgm:pt modelId="{9FA6033D-721C-48D8-AA1B-948DEA74FB60}" type="pres">
      <dgm:prSet presAssocID="{6734309B-1CC9-4782-B226-EC6B0D65C3A3}" presName="childText" presStyleLbl="bgAcc1" presStyleIdx="4" presStyleCnt="5" custScaleX="155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953020-7EA9-4B24-A792-AA710A4DFFC5}" type="presOf" srcId="{0E68354B-2B71-4017-A3C4-6693865D56B7}" destId="{BB8C8EAA-FF32-4840-88C2-F6A304BFB740}" srcOrd="0" destOrd="0" presId="urn:microsoft.com/office/officeart/2005/8/layout/hierarchy3"/>
    <dgm:cxn modelId="{76BFB322-EA10-4828-86C5-01F25AB30A42}" type="presOf" srcId="{7F89E9A7-B056-412F-B54D-D31EF2341827}" destId="{86F4B63A-C908-4756-9167-36D8B8EA3E93}" srcOrd="0" destOrd="0" presId="urn:microsoft.com/office/officeart/2005/8/layout/hierarchy3"/>
    <dgm:cxn modelId="{9F7C8438-9992-49A3-AD47-A8A4D5306CE5}" type="presOf" srcId="{01D810B0-2285-4F9A-AF67-EDF1185BAE57}" destId="{E3870EC2-7D20-4569-A10C-5A8DE811EA3E}" srcOrd="0" destOrd="0" presId="urn:microsoft.com/office/officeart/2005/8/layout/hierarchy3"/>
    <dgm:cxn modelId="{F78B5342-80BA-4248-897A-B0482565392A}" srcId="{7AFFE2DA-FA0D-48B6-917F-6A8C546F6668}" destId="{0E68354B-2B71-4017-A3C4-6693865D56B7}" srcOrd="1" destOrd="0" parTransId="{9D02C2B2-3B9C-4C58-966F-C521E4913321}" sibTransId="{2FB30BCF-394B-4A41-8A90-C7E8475C7344}"/>
    <dgm:cxn modelId="{72C98270-4B60-45BE-AC78-B7DD16045167}" srcId="{0E68354B-2B71-4017-A3C4-6693865D56B7}" destId="{6734309B-1CC9-4782-B226-EC6B0D65C3A3}" srcOrd="2" destOrd="0" parTransId="{028E8B34-05B5-4C56-AC10-8058D79175FF}" sibTransId="{DE55DF0F-3646-4408-8332-FCC5B4BB0ACB}"/>
    <dgm:cxn modelId="{71C065AD-85F5-4760-BB37-BFED4E2B9F58}" type="presOf" srcId="{0E68354B-2B71-4017-A3C4-6693865D56B7}" destId="{C7522305-7AB1-4753-A8B5-D088616EE20E}" srcOrd="1" destOrd="0" presId="urn:microsoft.com/office/officeart/2005/8/layout/hierarchy3"/>
    <dgm:cxn modelId="{0EDFEC3D-BEA7-43EC-BBE5-1E2352ED46B8}" type="presOf" srcId="{6CA23572-0032-4FF0-8284-B0B91DCB9A67}" destId="{D41590A6-CB8F-4642-8839-BD2962FB2264}" srcOrd="0" destOrd="0" presId="urn:microsoft.com/office/officeart/2005/8/layout/hierarchy3"/>
    <dgm:cxn modelId="{21B88092-F9DB-486C-BA98-F09E5FD387A1}" srcId="{0E68354B-2B71-4017-A3C4-6693865D56B7}" destId="{3E16BC4A-8517-40CE-87CC-AECFB0C153C4}" srcOrd="1" destOrd="0" parTransId="{14004505-6A4B-4921-96AB-AA71B6D2F658}" sibTransId="{B0C8E25E-817B-4914-970E-B4E9FC01F5CA}"/>
    <dgm:cxn modelId="{F2B53B49-BFA8-44B5-9198-E18889C569ED}" type="presOf" srcId="{7AFFE2DA-FA0D-48B6-917F-6A8C546F6668}" destId="{E14C5ED6-2404-45CF-BF94-4A12D53ADE9E}" srcOrd="0" destOrd="0" presId="urn:microsoft.com/office/officeart/2005/8/layout/hierarchy3"/>
    <dgm:cxn modelId="{C43B4C6D-B0F6-46AA-9B8C-136F47BE079B}" type="presOf" srcId="{3E16BC4A-8517-40CE-87CC-AECFB0C153C4}" destId="{CCA1BB83-5BD3-42D0-BF3F-FD3E387F5F6D}" srcOrd="0" destOrd="0" presId="urn:microsoft.com/office/officeart/2005/8/layout/hierarchy3"/>
    <dgm:cxn modelId="{A3FDFFD7-563E-4809-AEF3-2ED185200A8E}" type="presOf" srcId="{0B746437-D91E-4641-BF6D-A2E7FB13CFC4}" destId="{E19F1E46-5E91-4F32-98EE-F8968ACFE188}" srcOrd="0" destOrd="0" presId="urn:microsoft.com/office/officeart/2005/8/layout/hierarchy3"/>
    <dgm:cxn modelId="{C15C835B-B350-43D2-BC37-C29BA0CDE3C8}" type="presOf" srcId="{6CA23572-0032-4FF0-8284-B0B91DCB9A67}" destId="{30AA80FD-F9B7-4616-B80B-FC32E75D56FE}" srcOrd="1" destOrd="0" presId="urn:microsoft.com/office/officeart/2005/8/layout/hierarchy3"/>
    <dgm:cxn modelId="{EED340EF-7ECA-4D2A-B602-EEC0992CB04D}" type="presOf" srcId="{14004505-6A4B-4921-96AB-AA71B6D2F658}" destId="{9DB3A1D9-0C6B-4862-810C-9DDA1DA4BADC}" srcOrd="0" destOrd="0" presId="urn:microsoft.com/office/officeart/2005/8/layout/hierarchy3"/>
    <dgm:cxn modelId="{06F74BB0-EB9C-43CE-BB0C-37D95E0F7603}" type="presOf" srcId="{028E8B34-05B5-4C56-AC10-8058D79175FF}" destId="{26FDA431-340A-4BD2-80FE-30B95488B628}" srcOrd="0" destOrd="0" presId="urn:microsoft.com/office/officeart/2005/8/layout/hierarchy3"/>
    <dgm:cxn modelId="{97A989F2-88AC-4A9B-9F6C-EEB7D8C7B633}" srcId="{7AFFE2DA-FA0D-48B6-917F-6A8C546F6668}" destId="{6CA23572-0032-4FF0-8284-B0B91DCB9A67}" srcOrd="0" destOrd="0" parTransId="{D31DD0FB-4177-4551-85A8-B30A95502B4A}" sibTransId="{BDEA4F2C-53E9-42AC-8D84-A8FD9FA5EE42}"/>
    <dgm:cxn modelId="{0CE8C805-8474-4137-83A4-4CF13403703B}" srcId="{6CA23572-0032-4FF0-8284-B0B91DCB9A67}" destId="{0B746437-D91E-4641-BF6D-A2E7FB13CFC4}" srcOrd="0" destOrd="0" parTransId="{14AC178F-CA2F-42DD-A916-C1AD5B111278}" sibTransId="{EAEB6686-6632-4E34-82A7-C1F13E93FBAE}"/>
    <dgm:cxn modelId="{F94720EF-CF59-4A66-84E9-BE54FB023FA4}" srcId="{6CA23572-0032-4FF0-8284-B0B91DCB9A67}" destId="{9104A65F-C72A-40C4-96D2-AD7DC9B80F03}" srcOrd="1" destOrd="0" parTransId="{53A02003-6E19-438E-8A6C-712B574A609C}" sibTransId="{206AD979-AF21-4E4C-B541-232D7343C5C4}"/>
    <dgm:cxn modelId="{0A771AFD-9152-4EF1-BD10-60A69A99DFD5}" type="presOf" srcId="{53A02003-6E19-438E-8A6C-712B574A609C}" destId="{A9B43764-8DA1-48AF-9D8B-F37088A7D543}" srcOrd="0" destOrd="0" presId="urn:microsoft.com/office/officeart/2005/8/layout/hierarchy3"/>
    <dgm:cxn modelId="{3EFF2641-D6CB-4B12-AACB-E7ADB030713A}" type="presOf" srcId="{14AC178F-CA2F-42DD-A916-C1AD5B111278}" destId="{DEB916ED-3CD0-47CA-ACFF-9854B863B9E3}" srcOrd="0" destOrd="0" presId="urn:microsoft.com/office/officeart/2005/8/layout/hierarchy3"/>
    <dgm:cxn modelId="{C074EE27-987D-4E3C-AEDB-5896974C867C}" type="presOf" srcId="{9104A65F-C72A-40C4-96D2-AD7DC9B80F03}" destId="{C408EB8B-E5B0-41E0-8BF2-1E2212F9043C}" srcOrd="0" destOrd="0" presId="urn:microsoft.com/office/officeart/2005/8/layout/hierarchy3"/>
    <dgm:cxn modelId="{B3C44DEC-F133-4D8C-9A7E-C2984B76018A}" srcId="{0E68354B-2B71-4017-A3C4-6693865D56B7}" destId="{01D810B0-2285-4F9A-AF67-EDF1185BAE57}" srcOrd="0" destOrd="0" parTransId="{7F89E9A7-B056-412F-B54D-D31EF2341827}" sibTransId="{7F5A5ABD-0BB3-4EB6-A42C-C0B6EA385BC4}"/>
    <dgm:cxn modelId="{5385DC8C-80F9-46C0-A9A7-0EFABCA3FABD}" type="presOf" srcId="{6734309B-1CC9-4782-B226-EC6B0D65C3A3}" destId="{9FA6033D-721C-48D8-AA1B-948DEA74FB60}" srcOrd="0" destOrd="0" presId="urn:microsoft.com/office/officeart/2005/8/layout/hierarchy3"/>
    <dgm:cxn modelId="{DEFCBC6C-FF43-4C81-91FB-88DEA00A6318}" type="presParOf" srcId="{E14C5ED6-2404-45CF-BF94-4A12D53ADE9E}" destId="{0E83822E-8AE6-46D0-B773-D27671F6C0A6}" srcOrd="0" destOrd="0" presId="urn:microsoft.com/office/officeart/2005/8/layout/hierarchy3"/>
    <dgm:cxn modelId="{30FDBD06-91BA-4796-9562-78DE2E6D630D}" type="presParOf" srcId="{0E83822E-8AE6-46D0-B773-D27671F6C0A6}" destId="{6ACC1811-662D-49E2-BED7-DE3DF083F37E}" srcOrd="0" destOrd="0" presId="urn:microsoft.com/office/officeart/2005/8/layout/hierarchy3"/>
    <dgm:cxn modelId="{0542EC3F-8304-405E-84F9-4BB1DB744A90}" type="presParOf" srcId="{6ACC1811-662D-49E2-BED7-DE3DF083F37E}" destId="{D41590A6-CB8F-4642-8839-BD2962FB2264}" srcOrd="0" destOrd="0" presId="urn:microsoft.com/office/officeart/2005/8/layout/hierarchy3"/>
    <dgm:cxn modelId="{2EA72C90-BB2F-4964-B202-7D63A5441444}" type="presParOf" srcId="{6ACC1811-662D-49E2-BED7-DE3DF083F37E}" destId="{30AA80FD-F9B7-4616-B80B-FC32E75D56FE}" srcOrd="1" destOrd="0" presId="urn:microsoft.com/office/officeart/2005/8/layout/hierarchy3"/>
    <dgm:cxn modelId="{0503BCEC-C0A1-4B4A-8F5E-EDA0281A2F12}" type="presParOf" srcId="{0E83822E-8AE6-46D0-B773-D27671F6C0A6}" destId="{3A8A479D-EE30-4A98-863A-044B14CB8F2F}" srcOrd="1" destOrd="0" presId="urn:microsoft.com/office/officeart/2005/8/layout/hierarchy3"/>
    <dgm:cxn modelId="{31232D23-6A57-4CA3-B652-825D102A94EF}" type="presParOf" srcId="{3A8A479D-EE30-4A98-863A-044B14CB8F2F}" destId="{DEB916ED-3CD0-47CA-ACFF-9854B863B9E3}" srcOrd="0" destOrd="0" presId="urn:microsoft.com/office/officeart/2005/8/layout/hierarchy3"/>
    <dgm:cxn modelId="{0EC9F152-1E1F-4DDD-89D7-51474F19C7EF}" type="presParOf" srcId="{3A8A479D-EE30-4A98-863A-044B14CB8F2F}" destId="{E19F1E46-5E91-4F32-98EE-F8968ACFE188}" srcOrd="1" destOrd="0" presId="urn:microsoft.com/office/officeart/2005/8/layout/hierarchy3"/>
    <dgm:cxn modelId="{1AEF7456-EB53-42B0-9EB8-997896EB339E}" type="presParOf" srcId="{3A8A479D-EE30-4A98-863A-044B14CB8F2F}" destId="{A9B43764-8DA1-48AF-9D8B-F37088A7D543}" srcOrd="2" destOrd="0" presId="urn:microsoft.com/office/officeart/2005/8/layout/hierarchy3"/>
    <dgm:cxn modelId="{6AB2E11F-D84B-493E-A4B4-3F2E2CC8B52D}" type="presParOf" srcId="{3A8A479D-EE30-4A98-863A-044B14CB8F2F}" destId="{C408EB8B-E5B0-41E0-8BF2-1E2212F9043C}" srcOrd="3" destOrd="0" presId="urn:microsoft.com/office/officeart/2005/8/layout/hierarchy3"/>
    <dgm:cxn modelId="{3CC4E323-51BE-4B0F-8249-8EF1FF85D7EA}" type="presParOf" srcId="{E14C5ED6-2404-45CF-BF94-4A12D53ADE9E}" destId="{9DD04448-DEF7-4A9A-9C73-FE590AD8B5B1}" srcOrd="1" destOrd="0" presId="urn:microsoft.com/office/officeart/2005/8/layout/hierarchy3"/>
    <dgm:cxn modelId="{DA5FFE86-21C5-4A8A-B584-0B581C54F71E}" type="presParOf" srcId="{9DD04448-DEF7-4A9A-9C73-FE590AD8B5B1}" destId="{DD05CEA7-D39B-4960-A157-958A560A7890}" srcOrd="0" destOrd="0" presId="urn:microsoft.com/office/officeart/2005/8/layout/hierarchy3"/>
    <dgm:cxn modelId="{A3CED452-6948-4315-B628-6B8AACC5F388}" type="presParOf" srcId="{DD05CEA7-D39B-4960-A157-958A560A7890}" destId="{BB8C8EAA-FF32-4840-88C2-F6A304BFB740}" srcOrd="0" destOrd="0" presId="urn:microsoft.com/office/officeart/2005/8/layout/hierarchy3"/>
    <dgm:cxn modelId="{753B1F96-77A7-4D2C-B23A-205FD70151AA}" type="presParOf" srcId="{DD05CEA7-D39B-4960-A157-958A560A7890}" destId="{C7522305-7AB1-4753-A8B5-D088616EE20E}" srcOrd="1" destOrd="0" presId="urn:microsoft.com/office/officeart/2005/8/layout/hierarchy3"/>
    <dgm:cxn modelId="{1E60F744-7E26-4C46-9E3F-A0E0BAB30101}" type="presParOf" srcId="{9DD04448-DEF7-4A9A-9C73-FE590AD8B5B1}" destId="{30CDC4F3-DD90-4F1E-B0DE-7280A88F4A0A}" srcOrd="1" destOrd="0" presId="urn:microsoft.com/office/officeart/2005/8/layout/hierarchy3"/>
    <dgm:cxn modelId="{D3098E58-6FCA-47BF-8CE8-6BFC5D935731}" type="presParOf" srcId="{30CDC4F3-DD90-4F1E-B0DE-7280A88F4A0A}" destId="{86F4B63A-C908-4756-9167-36D8B8EA3E93}" srcOrd="0" destOrd="0" presId="urn:microsoft.com/office/officeart/2005/8/layout/hierarchy3"/>
    <dgm:cxn modelId="{A7F62014-76D9-4D6A-853E-8E98FC932BF8}" type="presParOf" srcId="{30CDC4F3-DD90-4F1E-B0DE-7280A88F4A0A}" destId="{E3870EC2-7D20-4569-A10C-5A8DE811EA3E}" srcOrd="1" destOrd="0" presId="urn:microsoft.com/office/officeart/2005/8/layout/hierarchy3"/>
    <dgm:cxn modelId="{B5825024-AD03-4F08-BD4D-287DCDB427FB}" type="presParOf" srcId="{30CDC4F3-DD90-4F1E-B0DE-7280A88F4A0A}" destId="{9DB3A1D9-0C6B-4862-810C-9DDA1DA4BADC}" srcOrd="2" destOrd="0" presId="urn:microsoft.com/office/officeart/2005/8/layout/hierarchy3"/>
    <dgm:cxn modelId="{B58D04FE-97C4-404C-885E-17C29549D9A0}" type="presParOf" srcId="{30CDC4F3-DD90-4F1E-B0DE-7280A88F4A0A}" destId="{CCA1BB83-5BD3-42D0-BF3F-FD3E387F5F6D}" srcOrd="3" destOrd="0" presId="urn:microsoft.com/office/officeart/2005/8/layout/hierarchy3"/>
    <dgm:cxn modelId="{D2C732CE-B8D7-4DCB-990A-143297FB0C68}" type="presParOf" srcId="{30CDC4F3-DD90-4F1E-B0DE-7280A88F4A0A}" destId="{26FDA431-340A-4BD2-80FE-30B95488B628}" srcOrd="4" destOrd="0" presId="urn:microsoft.com/office/officeart/2005/8/layout/hierarchy3"/>
    <dgm:cxn modelId="{8AEA62B1-029F-4620-B2BD-8A08016EED50}" type="presParOf" srcId="{30CDC4F3-DD90-4F1E-B0DE-7280A88F4A0A}" destId="{9FA6033D-721C-48D8-AA1B-948DEA74FB60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D1CBAA4-ED5D-4C9A-9FD2-0FCE2E561166}" type="doc">
      <dgm:prSet loTypeId="urn:microsoft.com/office/officeart/2005/8/layout/hierarchy4" loCatId="hierarchy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AAE704B-30D0-447E-8352-C3706B19B877}">
      <dgm:prSet/>
      <dgm:spPr/>
      <dgm:t>
        <a:bodyPr/>
        <a:lstStyle/>
        <a:p>
          <a:pPr rtl="0"/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Союз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6A4B6438-3D35-4971-A637-AAA8E484BEBF}" type="parTrans" cxnId="{E1CA2064-470E-4821-BE88-D06E07F1CC0F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DD1E1AF-CBB6-4FB1-A71E-C2D22896976A}" type="sibTrans" cxnId="{E1CA2064-470E-4821-BE88-D06E07F1CC0F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C00D4DE-699B-472A-BDBC-70CD1E7A4177}">
      <dgm:prSet/>
      <dgm:spPr/>
      <dgm:t>
        <a:bodyPr/>
        <a:lstStyle/>
        <a:p>
          <a:pPr rtl="0"/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Ветхий союз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07C4987-3FE8-479D-9D0E-684D7B28DDB0}" type="parTrans" cxnId="{D56BF942-5FD8-473B-919D-76795ABEED62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B8F9F4F2-80DB-4D65-9D32-ECB8D6B8D14F}" type="sibTrans" cxnId="{D56BF942-5FD8-473B-919D-76795ABEED62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5B7C6E9-E87B-4554-B140-A77D7D7BBFE1}">
      <dgm:prSet/>
      <dgm:spPr/>
      <dgm:t>
        <a:bodyPr/>
        <a:lstStyle/>
        <a:p>
          <a:pPr rtl="0"/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Обещание Бога послать Спасителя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CA10A563-1795-45AE-BE86-47A3F7ED69F7}" type="parTrans" cxnId="{B6575F42-01B5-4E5A-846C-AFE09C7B5E38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AAB530E-C37E-47DB-A0B6-94A05F6CBA82}" type="sibTrans" cxnId="{B6575F42-01B5-4E5A-846C-AFE09C7B5E38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51339DC1-D975-4AE7-AAFA-0B582ED44187}">
      <dgm:prSet/>
      <dgm:spPr/>
      <dgm:t>
        <a:bodyPr/>
        <a:lstStyle/>
        <a:p>
          <a:pPr rtl="0"/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Люди должны готовиться к этому событию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50EB99E7-07EF-4CE4-89B6-C32F6AB290B7}" type="parTrans" cxnId="{18C57529-135C-43E3-81EA-59B9928429D5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BC78EAB4-5A2D-42BA-BBEA-3568C304EE6C}" type="sibTrans" cxnId="{18C57529-135C-43E3-81EA-59B9928429D5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4C90DB3A-756B-4787-A18E-A3AAAA69AACE}">
      <dgm:prSet/>
      <dgm:spPr/>
      <dgm:t>
        <a:bodyPr/>
        <a:lstStyle/>
        <a:p>
          <a:pPr rtl="0"/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Новый союз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4A795FAA-F78F-4F66-A044-5F47636D1FCC}" type="parTrans" cxnId="{EFCC1846-0380-4D26-B9CD-41254CF3495C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C16F4846-AEA8-4472-900C-DF90D06FFE61}" type="sibTrans" cxnId="{EFCC1846-0380-4D26-B9CD-41254CF3495C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7B63810-698B-4DA1-9780-F5925B15AA92}">
      <dgm:prSet/>
      <dgm:spPr/>
      <dgm:t>
        <a:bodyPr/>
        <a:lstStyle/>
        <a:p>
          <a:pPr rtl="0"/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Исполнение обещания Богом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B098A96D-4698-41EF-9E2A-6662EF6565F8}" type="parTrans" cxnId="{7CE23401-8D6C-418A-983F-552931E963E3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BEE80700-8A3A-42A2-AC34-7A5CBDA905FE}" type="sibTrans" cxnId="{7CE23401-8D6C-418A-983F-552931E963E3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4C08775F-18B3-492C-8366-C79DB251E11D}">
      <dgm:prSet/>
      <dgm:spPr/>
      <dgm:t>
        <a:bodyPr/>
        <a:lstStyle/>
        <a:p>
          <a:pPr rtl="0"/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Люди должны исполнять слова Господа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97172B2-3444-465E-969C-AF8860024611}" type="parTrans" cxnId="{0F1408A7-FD7E-4227-9458-8A53BEA6F23D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1884495F-94C3-494B-A810-1E4A994E9751}" type="sibTrans" cxnId="{0F1408A7-FD7E-4227-9458-8A53BEA6F23D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C9F9DE90-DC1D-400F-9448-86808F9D969F}">
      <dgm:prSet/>
      <dgm:spPr/>
      <dgm:t>
        <a:bodyPr/>
        <a:lstStyle/>
        <a:p>
          <a:pPr rtl="0"/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Кто идет за Спасителем обретает жизнь вечную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140CB87-895F-4915-8444-006191750B5D}" type="parTrans" cxnId="{078F0EF4-9A5B-4595-AA06-7648B1F99346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F226F0D0-97FE-4F56-BC11-B9FB62888A48}" type="sibTrans" cxnId="{078F0EF4-9A5B-4595-AA06-7648B1F99346}">
      <dgm:prSet/>
      <dgm:spPr/>
      <dgm:t>
        <a:bodyPr/>
        <a:lstStyle/>
        <a:p>
          <a:endParaRPr lang="ru-RU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6917D2E0-90A3-4559-8A70-895610709F5F}" type="pres">
      <dgm:prSet presAssocID="{9D1CBAA4-ED5D-4C9A-9FD2-0FCE2E561166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40D70C0-6D67-4A6F-BD51-4A30D0EADCDE}" type="pres">
      <dgm:prSet presAssocID="{CAAE704B-30D0-447E-8352-C3706B19B877}" presName="vertOne" presStyleCnt="0"/>
      <dgm:spPr/>
      <dgm:t>
        <a:bodyPr/>
        <a:lstStyle/>
        <a:p>
          <a:endParaRPr lang="ru-RU"/>
        </a:p>
      </dgm:t>
    </dgm:pt>
    <dgm:pt modelId="{6348BC22-E73D-44EA-A1F8-0F816B7755DA}" type="pres">
      <dgm:prSet presAssocID="{CAAE704B-30D0-447E-8352-C3706B19B877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CB26FC-3B60-48A9-9D0A-3027C556A5C3}" type="pres">
      <dgm:prSet presAssocID="{CAAE704B-30D0-447E-8352-C3706B19B877}" presName="parTransOne" presStyleCnt="0"/>
      <dgm:spPr/>
      <dgm:t>
        <a:bodyPr/>
        <a:lstStyle/>
        <a:p>
          <a:endParaRPr lang="ru-RU"/>
        </a:p>
      </dgm:t>
    </dgm:pt>
    <dgm:pt modelId="{FC72343A-B831-4F7D-844D-5CCBBF5BEAF0}" type="pres">
      <dgm:prSet presAssocID="{CAAE704B-30D0-447E-8352-C3706B19B877}" presName="horzOne" presStyleCnt="0"/>
      <dgm:spPr/>
      <dgm:t>
        <a:bodyPr/>
        <a:lstStyle/>
        <a:p>
          <a:endParaRPr lang="ru-RU"/>
        </a:p>
      </dgm:t>
    </dgm:pt>
    <dgm:pt modelId="{EFE9AFDA-54B6-42E7-9626-2636BB128154}" type="pres">
      <dgm:prSet presAssocID="{8C00D4DE-699B-472A-BDBC-70CD1E7A4177}" presName="vertTwo" presStyleCnt="0"/>
      <dgm:spPr/>
      <dgm:t>
        <a:bodyPr/>
        <a:lstStyle/>
        <a:p>
          <a:endParaRPr lang="ru-RU"/>
        </a:p>
      </dgm:t>
    </dgm:pt>
    <dgm:pt modelId="{CED7E3DB-91DA-4443-AEA9-167A7D55F11B}" type="pres">
      <dgm:prSet presAssocID="{8C00D4DE-699B-472A-BDBC-70CD1E7A4177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A174CF-BA36-40D2-A920-5C45075FCE84}" type="pres">
      <dgm:prSet presAssocID="{8C00D4DE-699B-472A-BDBC-70CD1E7A4177}" presName="parTransTwo" presStyleCnt="0"/>
      <dgm:spPr/>
      <dgm:t>
        <a:bodyPr/>
        <a:lstStyle/>
        <a:p>
          <a:endParaRPr lang="ru-RU"/>
        </a:p>
      </dgm:t>
    </dgm:pt>
    <dgm:pt modelId="{4E8C5861-C774-4091-A5F8-EDC649F508BC}" type="pres">
      <dgm:prSet presAssocID="{8C00D4DE-699B-472A-BDBC-70CD1E7A4177}" presName="horzTwo" presStyleCnt="0"/>
      <dgm:spPr/>
      <dgm:t>
        <a:bodyPr/>
        <a:lstStyle/>
        <a:p>
          <a:endParaRPr lang="ru-RU"/>
        </a:p>
      </dgm:t>
    </dgm:pt>
    <dgm:pt modelId="{78FD218E-B19E-4086-B824-6816826D0EAC}" type="pres">
      <dgm:prSet presAssocID="{25B7C6E9-E87B-4554-B140-A77D7D7BBFE1}" presName="vertThree" presStyleCnt="0"/>
      <dgm:spPr/>
      <dgm:t>
        <a:bodyPr/>
        <a:lstStyle/>
        <a:p>
          <a:endParaRPr lang="ru-RU"/>
        </a:p>
      </dgm:t>
    </dgm:pt>
    <dgm:pt modelId="{8705AEB6-DB77-403B-8BF9-74319CFA46E4}" type="pres">
      <dgm:prSet presAssocID="{25B7C6E9-E87B-4554-B140-A77D7D7BBFE1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6652C6-2152-4958-B007-631011602CCB}" type="pres">
      <dgm:prSet presAssocID="{25B7C6E9-E87B-4554-B140-A77D7D7BBFE1}" presName="parTransThree" presStyleCnt="0"/>
      <dgm:spPr/>
      <dgm:t>
        <a:bodyPr/>
        <a:lstStyle/>
        <a:p>
          <a:endParaRPr lang="ru-RU"/>
        </a:p>
      </dgm:t>
    </dgm:pt>
    <dgm:pt modelId="{DB4E2B3D-11F4-4F2E-BE4E-CEF66706C223}" type="pres">
      <dgm:prSet presAssocID="{25B7C6E9-E87B-4554-B140-A77D7D7BBFE1}" presName="horzThree" presStyleCnt="0"/>
      <dgm:spPr/>
      <dgm:t>
        <a:bodyPr/>
        <a:lstStyle/>
        <a:p>
          <a:endParaRPr lang="ru-RU"/>
        </a:p>
      </dgm:t>
    </dgm:pt>
    <dgm:pt modelId="{90D821F5-BACE-44C2-B006-0D35738AF9B4}" type="pres">
      <dgm:prSet presAssocID="{51339DC1-D975-4AE7-AAFA-0B582ED44187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4D28E8-864A-4543-A80F-59684CF0615A}" type="pres">
      <dgm:prSet presAssocID="{51339DC1-D975-4AE7-AAFA-0B582ED44187}" presName="txFour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640813-0C01-47BA-A4C5-D9EA0AB34172}" type="pres">
      <dgm:prSet presAssocID="{51339DC1-D975-4AE7-AAFA-0B582ED44187}" presName="horzFour" presStyleCnt="0"/>
      <dgm:spPr/>
      <dgm:t>
        <a:bodyPr/>
        <a:lstStyle/>
        <a:p>
          <a:endParaRPr lang="ru-RU"/>
        </a:p>
      </dgm:t>
    </dgm:pt>
    <dgm:pt modelId="{FF3EEF85-FDE4-476B-B1B2-2F41E217A95A}" type="pres">
      <dgm:prSet presAssocID="{B8F9F4F2-80DB-4D65-9D32-ECB8D6B8D14F}" presName="sibSpaceTwo" presStyleCnt="0"/>
      <dgm:spPr/>
      <dgm:t>
        <a:bodyPr/>
        <a:lstStyle/>
        <a:p>
          <a:endParaRPr lang="ru-RU"/>
        </a:p>
      </dgm:t>
    </dgm:pt>
    <dgm:pt modelId="{0A8EFACC-84AD-4018-A9C5-1F686DF4F7E8}" type="pres">
      <dgm:prSet presAssocID="{4C90DB3A-756B-4787-A18E-A3AAAA69AACE}" presName="vertTwo" presStyleCnt="0"/>
      <dgm:spPr/>
      <dgm:t>
        <a:bodyPr/>
        <a:lstStyle/>
        <a:p>
          <a:endParaRPr lang="ru-RU"/>
        </a:p>
      </dgm:t>
    </dgm:pt>
    <dgm:pt modelId="{07D76871-9B1B-42F0-94C9-EE02B02434C4}" type="pres">
      <dgm:prSet presAssocID="{4C90DB3A-756B-4787-A18E-A3AAAA69AACE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155D36-DD82-4D02-A47C-F9A487C4C4FA}" type="pres">
      <dgm:prSet presAssocID="{4C90DB3A-756B-4787-A18E-A3AAAA69AACE}" presName="parTransTwo" presStyleCnt="0"/>
      <dgm:spPr/>
      <dgm:t>
        <a:bodyPr/>
        <a:lstStyle/>
        <a:p>
          <a:endParaRPr lang="ru-RU"/>
        </a:p>
      </dgm:t>
    </dgm:pt>
    <dgm:pt modelId="{26852D5C-7711-4F09-8804-8C445E06C73D}" type="pres">
      <dgm:prSet presAssocID="{4C90DB3A-756B-4787-A18E-A3AAAA69AACE}" presName="horzTwo" presStyleCnt="0"/>
      <dgm:spPr/>
      <dgm:t>
        <a:bodyPr/>
        <a:lstStyle/>
        <a:p>
          <a:endParaRPr lang="ru-RU"/>
        </a:p>
      </dgm:t>
    </dgm:pt>
    <dgm:pt modelId="{1A03C8FC-9B8E-465F-815B-89D8D0FF6286}" type="pres">
      <dgm:prSet presAssocID="{87B63810-698B-4DA1-9780-F5925B15AA92}" presName="vertThree" presStyleCnt="0"/>
      <dgm:spPr/>
      <dgm:t>
        <a:bodyPr/>
        <a:lstStyle/>
        <a:p>
          <a:endParaRPr lang="ru-RU"/>
        </a:p>
      </dgm:t>
    </dgm:pt>
    <dgm:pt modelId="{D7B8EFFC-8B72-4658-A0A7-58A063F3C4F1}" type="pres">
      <dgm:prSet presAssocID="{87B63810-698B-4DA1-9780-F5925B15AA92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6EE1B3-3A4D-4BB2-947E-5FED31EE3A27}" type="pres">
      <dgm:prSet presAssocID="{87B63810-698B-4DA1-9780-F5925B15AA92}" presName="parTransThree" presStyleCnt="0"/>
      <dgm:spPr/>
      <dgm:t>
        <a:bodyPr/>
        <a:lstStyle/>
        <a:p>
          <a:endParaRPr lang="ru-RU"/>
        </a:p>
      </dgm:t>
    </dgm:pt>
    <dgm:pt modelId="{AB74B79C-E138-4342-8FCF-FE19F42192F4}" type="pres">
      <dgm:prSet presAssocID="{87B63810-698B-4DA1-9780-F5925B15AA92}" presName="horzThree" presStyleCnt="0"/>
      <dgm:spPr/>
      <dgm:t>
        <a:bodyPr/>
        <a:lstStyle/>
        <a:p>
          <a:endParaRPr lang="ru-RU"/>
        </a:p>
      </dgm:t>
    </dgm:pt>
    <dgm:pt modelId="{9FFA0EA5-56DD-438D-847B-0F480E37AFFA}" type="pres">
      <dgm:prSet presAssocID="{4C08775F-18B3-492C-8366-C79DB251E11D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29FACC-B1EF-4C9A-8672-3CC658E63E3B}" type="pres">
      <dgm:prSet presAssocID="{4C08775F-18B3-492C-8366-C79DB251E11D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D50BE9-9BE4-4273-A2FF-248BA0D673D5}" type="pres">
      <dgm:prSet presAssocID="{4C08775F-18B3-492C-8366-C79DB251E11D}" presName="horzFour" presStyleCnt="0"/>
      <dgm:spPr/>
      <dgm:t>
        <a:bodyPr/>
        <a:lstStyle/>
        <a:p>
          <a:endParaRPr lang="ru-RU"/>
        </a:p>
      </dgm:t>
    </dgm:pt>
    <dgm:pt modelId="{853F9750-4735-436E-975B-F65D73801942}" type="pres">
      <dgm:prSet presAssocID="{1884495F-94C3-494B-A810-1E4A994E9751}" presName="sibSpaceFour" presStyleCnt="0"/>
      <dgm:spPr/>
      <dgm:t>
        <a:bodyPr/>
        <a:lstStyle/>
        <a:p>
          <a:endParaRPr lang="ru-RU"/>
        </a:p>
      </dgm:t>
    </dgm:pt>
    <dgm:pt modelId="{8C481199-3673-4E7E-830D-B28F32D89FFB}" type="pres">
      <dgm:prSet presAssocID="{C9F9DE90-DC1D-400F-9448-86808F9D969F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44566D-64D2-4045-A929-1B837E8EE318}" type="pres">
      <dgm:prSet presAssocID="{C9F9DE90-DC1D-400F-9448-86808F9D969F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2AC8B9-42A9-44C5-A744-5ED1B0624C58}" type="pres">
      <dgm:prSet presAssocID="{C9F9DE90-DC1D-400F-9448-86808F9D969F}" presName="horzFour" presStyleCnt="0"/>
      <dgm:spPr/>
      <dgm:t>
        <a:bodyPr/>
        <a:lstStyle/>
        <a:p>
          <a:endParaRPr lang="ru-RU"/>
        </a:p>
      </dgm:t>
    </dgm:pt>
  </dgm:ptLst>
  <dgm:cxnLst>
    <dgm:cxn modelId="{E1CA2064-470E-4821-BE88-D06E07F1CC0F}" srcId="{9D1CBAA4-ED5D-4C9A-9FD2-0FCE2E561166}" destId="{CAAE704B-30D0-447E-8352-C3706B19B877}" srcOrd="0" destOrd="0" parTransId="{6A4B6438-3D35-4971-A637-AAA8E484BEBF}" sibTransId="{9DD1E1AF-CBB6-4FB1-A71E-C2D22896976A}"/>
    <dgm:cxn modelId="{18C770EB-05B1-4380-B997-C3087E2CED25}" type="presOf" srcId="{87B63810-698B-4DA1-9780-F5925B15AA92}" destId="{D7B8EFFC-8B72-4658-A0A7-58A063F3C4F1}" srcOrd="0" destOrd="0" presId="urn:microsoft.com/office/officeart/2005/8/layout/hierarchy4"/>
    <dgm:cxn modelId="{5C88FEAC-784F-4E49-A577-33326840A2FB}" type="presOf" srcId="{4C90DB3A-756B-4787-A18E-A3AAAA69AACE}" destId="{07D76871-9B1B-42F0-94C9-EE02B02434C4}" srcOrd="0" destOrd="0" presId="urn:microsoft.com/office/officeart/2005/8/layout/hierarchy4"/>
    <dgm:cxn modelId="{F34A33BE-F0A9-445A-9552-0955B9BFDB24}" type="presOf" srcId="{25B7C6E9-E87B-4554-B140-A77D7D7BBFE1}" destId="{8705AEB6-DB77-403B-8BF9-74319CFA46E4}" srcOrd="0" destOrd="0" presId="urn:microsoft.com/office/officeart/2005/8/layout/hierarchy4"/>
    <dgm:cxn modelId="{20AA8AA4-D2AD-496F-B3EC-1CCB2E639183}" type="presOf" srcId="{4C08775F-18B3-492C-8366-C79DB251E11D}" destId="{EC29FACC-B1EF-4C9A-8672-3CC658E63E3B}" srcOrd="0" destOrd="0" presId="urn:microsoft.com/office/officeart/2005/8/layout/hierarchy4"/>
    <dgm:cxn modelId="{D56BF942-5FD8-473B-919D-76795ABEED62}" srcId="{CAAE704B-30D0-447E-8352-C3706B19B877}" destId="{8C00D4DE-699B-472A-BDBC-70CD1E7A4177}" srcOrd="0" destOrd="0" parTransId="{D07C4987-3FE8-479D-9D0E-684D7B28DDB0}" sibTransId="{B8F9F4F2-80DB-4D65-9D32-ECB8D6B8D14F}"/>
    <dgm:cxn modelId="{0F1408A7-FD7E-4227-9458-8A53BEA6F23D}" srcId="{87B63810-698B-4DA1-9780-F5925B15AA92}" destId="{4C08775F-18B3-492C-8366-C79DB251E11D}" srcOrd="0" destOrd="0" parTransId="{097172B2-3444-465E-969C-AF8860024611}" sibTransId="{1884495F-94C3-494B-A810-1E4A994E9751}"/>
    <dgm:cxn modelId="{22D74F2C-B0B7-43BF-8E80-19B4C4DBB74A}" type="presOf" srcId="{8C00D4DE-699B-472A-BDBC-70CD1E7A4177}" destId="{CED7E3DB-91DA-4443-AEA9-167A7D55F11B}" srcOrd="0" destOrd="0" presId="urn:microsoft.com/office/officeart/2005/8/layout/hierarchy4"/>
    <dgm:cxn modelId="{7CE23401-8D6C-418A-983F-552931E963E3}" srcId="{4C90DB3A-756B-4787-A18E-A3AAAA69AACE}" destId="{87B63810-698B-4DA1-9780-F5925B15AA92}" srcOrd="0" destOrd="0" parTransId="{B098A96D-4698-41EF-9E2A-6662EF6565F8}" sibTransId="{BEE80700-8A3A-42A2-AC34-7A5CBDA905FE}"/>
    <dgm:cxn modelId="{18C57529-135C-43E3-81EA-59B9928429D5}" srcId="{25B7C6E9-E87B-4554-B140-A77D7D7BBFE1}" destId="{51339DC1-D975-4AE7-AAFA-0B582ED44187}" srcOrd="0" destOrd="0" parTransId="{50EB99E7-07EF-4CE4-89B6-C32F6AB290B7}" sibTransId="{BC78EAB4-5A2D-42BA-BBEA-3568C304EE6C}"/>
    <dgm:cxn modelId="{EFCC1846-0380-4D26-B9CD-41254CF3495C}" srcId="{CAAE704B-30D0-447E-8352-C3706B19B877}" destId="{4C90DB3A-756B-4787-A18E-A3AAAA69AACE}" srcOrd="1" destOrd="0" parTransId="{4A795FAA-F78F-4F66-A044-5F47636D1FCC}" sibTransId="{C16F4846-AEA8-4472-900C-DF90D06FFE61}"/>
    <dgm:cxn modelId="{D4A355D3-F950-4DCD-92D4-025AC2F1112E}" type="presOf" srcId="{51339DC1-D975-4AE7-AAFA-0B582ED44187}" destId="{2A4D28E8-864A-4543-A80F-59684CF0615A}" srcOrd="0" destOrd="0" presId="urn:microsoft.com/office/officeart/2005/8/layout/hierarchy4"/>
    <dgm:cxn modelId="{078F0EF4-9A5B-4595-AA06-7648B1F99346}" srcId="{87B63810-698B-4DA1-9780-F5925B15AA92}" destId="{C9F9DE90-DC1D-400F-9448-86808F9D969F}" srcOrd="1" destOrd="0" parTransId="{0140CB87-895F-4915-8444-006191750B5D}" sibTransId="{F226F0D0-97FE-4F56-BC11-B9FB62888A48}"/>
    <dgm:cxn modelId="{B6575F42-01B5-4E5A-846C-AFE09C7B5E38}" srcId="{8C00D4DE-699B-472A-BDBC-70CD1E7A4177}" destId="{25B7C6E9-E87B-4554-B140-A77D7D7BBFE1}" srcOrd="0" destOrd="0" parTransId="{CA10A563-1795-45AE-BE86-47A3F7ED69F7}" sibTransId="{1AAB530E-C37E-47DB-A0B6-94A05F6CBA82}"/>
    <dgm:cxn modelId="{CF848839-4112-433F-AD31-5A1CFE523410}" type="presOf" srcId="{CAAE704B-30D0-447E-8352-C3706B19B877}" destId="{6348BC22-E73D-44EA-A1F8-0F816B7755DA}" srcOrd="0" destOrd="0" presId="urn:microsoft.com/office/officeart/2005/8/layout/hierarchy4"/>
    <dgm:cxn modelId="{D0E67022-510A-40A9-85F8-170EF03AD5EE}" type="presOf" srcId="{C9F9DE90-DC1D-400F-9448-86808F9D969F}" destId="{5244566D-64D2-4045-A929-1B837E8EE318}" srcOrd="0" destOrd="0" presId="urn:microsoft.com/office/officeart/2005/8/layout/hierarchy4"/>
    <dgm:cxn modelId="{B7BA528C-E521-4039-94CA-963538FC7E7F}" type="presOf" srcId="{9D1CBAA4-ED5D-4C9A-9FD2-0FCE2E561166}" destId="{6917D2E0-90A3-4559-8A70-895610709F5F}" srcOrd="0" destOrd="0" presId="urn:microsoft.com/office/officeart/2005/8/layout/hierarchy4"/>
    <dgm:cxn modelId="{66503C08-6365-4C2A-ACDE-FB01BE0E823F}" type="presParOf" srcId="{6917D2E0-90A3-4559-8A70-895610709F5F}" destId="{040D70C0-6D67-4A6F-BD51-4A30D0EADCDE}" srcOrd="0" destOrd="0" presId="urn:microsoft.com/office/officeart/2005/8/layout/hierarchy4"/>
    <dgm:cxn modelId="{94A405A9-E4A5-483E-9884-001A37BF5B61}" type="presParOf" srcId="{040D70C0-6D67-4A6F-BD51-4A30D0EADCDE}" destId="{6348BC22-E73D-44EA-A1F8-0F816B7755DA}" srcOrd="0" destOrd="0" presId="urn:microsoft.com/office/officeart/2005/8/layout/hierarchy4"/>
    <dgm:cxn modelId="{34FFEDA7-DEA0-4762-8CF4-DD486BDDD660}" type="presParOf" srcId="{040D70C0-6D67-4A6F-BD51-4A30D0EADCDE}" destId="{F4CB26FC-3B60-48A9-9D0A-3027C556A5C3}" srcOrd="1" destOrd="0" presId="urn:microsoft.com/office/officeart/2005/8/layout/hierarchy4"/>
    <dgm:cxn modelId="{0B97D8A3-3BA3-47A2-9F83-2D8FD17C57EC}" type="presParOf" srcId="{040D70C0-6D67-4A6F-BD51-4A30D0EADCDE}" destId="{FC72343A-B831-4F7D-844D-5CCBBF5BEAF0}" srcOrd="2" destOrd="0" presId="urn:microsoft.com/office/officeart/2005/8/layout/hierarchy4"/>
    <dgm:cxn modelId="{3E58BDD0-205D-432A-8150-2EB4F04B9455}" type="presParOf" srcId="{FC72343A-B831-4F7D-844D-5CCBBF5BEAF0}" destId="{EFE9AFDA-54B6-42E7-9626-2636BB128154}" srcOrd="0" destOrd="0" presId="urn:microsoft.com/office/officeart/2005/8/layout/hierarchy4"/>
    <dgm:cxn modelId="{F61710D9-6CF4-44BC-9AD0-85E5DF804B41}" type="presParOf" srcId="{EFE9AFDA-54B6-42E7-9626-2636BB128154}" destId="{CED7E3DB-91DA-4443-AEA9-167A7D55F11B}" srcOrd="0" destOrd="0" presId="urn:microsoft.com/office/officeart/2005/8/layout/hierarchy4"/>
    <dgm:cxn modelId="{0F228394-7AB0-4841-8DD1-725B08558AF1}" type="presParOf" srcId="{EFE9AFDA-54B6-42E7-9626-2636BB128154}" destId="{99A174CF-BA36-40D2-A920-5C45075FCE84}" srcOrd="1" destOrd="0" presId="urn:microsoft.com/office/officeart/2005/8/layout/hierarchy4"/>
    <dgm:cxn modelId="{C0C9DE3A-AB97-495A-A6A3-27FF4CBD6FB0}" type="presParOf" srcId="{EFE9AFDA-54B6-42E7-9626-2636BB128154}" destId="{4E8C5861-C774-4091-A5F8-EDC649F508BC}" srcOrd="2" destOrd="0" presId="urn:microsoft.com/office/officeart/2005/8/layout/hierarchy4"/>
    <dgm:cxn modelId="{3E499626-622A-4BB1-804B-FB8EBA30FF92}" type="presParOf" srcId="{4E8C5861-C774-4091-A5F8-EDC649F508BC}" destId="{78FD218E-B19E-4086-B824-6816826D0EAC}" srcOrd="0" destOrd="0" presId="urn:microsoft.com/office/officeart/2005/8/layout/hierarchy4"/>
    <dgm:cxn modelId="{653F7A45-30A2-4D6E-BEDB-0C544A5539C9}" type="presParOf" srcId="{78FD218E-B19E-4086-B824-6816826D0EAC}" destId="{8705AEB6-DB77-403B-8BF9-74319CFA46E4}" srcOrd="0" destOrd="0" presId="urn:microsoft.com/office/officeart/2005/8/layout/hierarchy4"/>
    <dgm:cxn modelId="{9E662A22-F9BE-42C8-AA6C-B50B06C2E44D}" type="presParOf" srcId="{78FD218E-B19E-4086-B824-6816826D0EAC}" destId="{E36652C6-2152-4958-B007-631011602CCB}" srcOrd="1" destOrd="0" presId="urn:microsoft.com/office/officeart/2005/8/layout/hierarchy4"/>
    <dgm:cxn modelId="{C6FBA52A-2940-4B3F-9190-294A40A4B464}" type="presParOf" srcId="{78FD218E-B19E-4086-B824-6816826D0EAC}" destId="{DB4E2B3D-11F4-4F2E-BE4E-CEF66706C223}" srcOrd="2" destOrd="0" presId="urn:microsoft.com/office/officeart/2005/8/layout/hierarchy4"/>
    <dgm:cxn modelId="{E3183BEC-D5A1-45CD-AA2D-8EE75A329DFF}" type="presParOf" srcId="{DB4E2B3D-11F4-4F2E-BE4E-CEF66706C223}" destId="{90D821F5-BACE-44C2-B006-0D35738AF9B4}" srcOrd="0" destOrd="0" presId="urn:microsoft.com/office/officeart/2005/8/layout/hierarchy4"/>
    <dgm:cxn modelId="{DCFEBA75-650C-421B-8FDB-5B5E9C52B94D}" type="presParOf" srcId="{90D821F5-BACE-44C2-B006-0D35738AF9B4}" destId="{2A4D28E8-864A-4543-A80F-59684CF0615A}" srcOrd="0" destOrd="0" presId="urn:microsoft.com/office/officeart/2005/8/layout/hierarchy4"/>
    <dgm:cxn modelId="{EF5EE296-FA62-4E20-9566-AB6E6B5309E4}" type="presParOf" srcId="{90D821F5-BACE-44C2-B006-0D35738AF9B4}" destId="{67640813-0C01-47BA-A4C5-D9EA0AB34172}" srcOrd="1" destOrd="0" presId="urn:microsoft.com/office/officeart/2005/8/layout/hierarchy4"/>
    <dgm:cxn modelId="{D182B367-4415-4C3E-8639-B4471ED5376F}" type="presParOf" srcId="{FC72343A-B831-4F7D-844D-5CCBBF5BEAF0}" destId="{FF3EEF85-FDE4-476B-B1B2-2F41E217A95A}" srcOrd="1" destOrd="0" presId="urn:microsoft.com/office/officeart/2005/8/layout/hierarchy4"/>
    <dgm:cxn modelId="{EF7B2C36-B464-4005-9985-20045498D5A1}" type="presParOf" srcId="{FC72343A-B831-4F7D-844D-5CCBBF5BEAF0}" destId="{0A8EFACC-84AD-4018-A9C5-1F686DF4F7E8}" srcOrd="2" destOrd="0" presId="urn:microsoft.com/office/officeart/2005/8/layout/hierarchy4"/>
    <dgm:cxn modelId="{52C20855-C0E6-4BBF-8EDE-49EA0FA34608}" type="presParOf" srcId="{0A8EFACC-84AD-4018-A9C5-1F686DF4F7E8}" destId="{07D76871-9B1B-42F0-94C9-EE02B02434C4}" srcOrd="0" destOrd="0" presId="urn:microsoft.com/office/officeart/2005/8/layout/hierarchy4"/>
    <dgm:cxn modelId="{695B84F4-018D-448C-B134-0F646682F3EA}" type="presParOf" srcId="{0A8EFACC-84AD-4018-A9C5-1F686DF4F7E8}" destId="{2E155D36-DD82-4D02-A47C-F9A487C4C4FA}" srcOrd="1" destOrd="0" presId="urn:microsoft.com/office/officeart/2005/8/layout/hierarchy4"/>
    <dgm:cxn modelId="{B5C5B8AA-6692-479D-9DC5-3978FD3496B9}" type="presParOf" srcId="{0A8EFACC-84AD-4018-A9C5-1F686DF4F7E8}" destId="{26852D5C-7711-4F09-8804-8C445E06C73D}" srcOrd="2" destOrd="0" presId="urn:microsoft.com/office/officeart/2005/8/layout/hierarchy4"/>
    <dgm:cxn modelId="{8C57C8C2-CE7A-43B3-A985-CDF942FDEAEF}" type="presParOf" srcId="{26852D5C-7711-4F09-8804-8C445E06C73D}" destId="{1A03C8FC-9B8E-465F-815B-89D8D0FF6286}" srcOrd="0" destOrd="0" presId="urn:microsoft.com/office/officeart/2005/8/layout/hierarchy4"/>
    <dgm:cxn modelId="{83AAC070-4900-40D9-BDC3-445F73CE1BB4}" type="presParOf" srcId="{1A03C8FC-9B8E-465F-815B-89D8D0FF6286}" destId="{D7B8EFFC-8B72-4658-A0A7-58A063F3C4F1}" srcOrd="0" destOrd="0" presId="urn:microsoft.com/office/officeart/2005/8/layout/hierarchy4"/>
    <dgm:cxn modelId="{1CFEC774-8394-4ECE-BB1B-EF6932F0BC36}" type="presParOf" srcId="{1A03C8FC-9B8E-465F-815B-89D8D0FF6286}" destId="{DB6EE1B3-3A4D-4BB2-947E-5FED31EE3A27}" srcOrd="1" destOrd="0" presId="urn:microsoft.com/office/officeart/2005/8/layout/hierarchy4"/>
    <dgm:cxn modelId="{640507D5-21B3-4EC4-9B15-5FED36E1CBCD}" type="presParOf" srcId="{1A03C8FC-9B8E-465F-815B-89D8D0FF6286}" destId="{AB74B79C-E138-4342-8FCF-FE19F42192F4}" srcOrd="2" destOrd="0" presId="urn:microsoft.com/office/officeart/2005/8/layout/hierarchy4"/>
    <dgm:cxn modelId="{6EAC81C5-FD87-4482-A932-7C7183917526}" type="presParOf" srcId="{AB74B79C-E138-4342-8FCF-FE19F42192F4}" destId="{9FFA0EA5-56DD-438D-847B-0F480E37AFFA}" srcOrd="0" destOrd="0" presId="urn:microsoft.com/office/officeart/2005/8/layout/hierarchy4"/>
    <dgm:cxn modelId="{937EC292-0B89-4943-81E9-7D826C698222}" type="presParOf" srcId="{9FFA0EA5-56DD-438D-847B-0F480E37AFFA}" destId="{EC29FACC-B1EF-4C9A-8672-3CC658E63E3B}" srcOrd="0" destOrd="0" presId="urn:microsoft.com/office/officeart/2005/8/layout/hierarchy4"/>
    <dgm:cxn modelId="{BF2E2B49-234F-4A38-A8BC-1C4F9BEE0211}" type="presParOf" srcId="{9FFA0EA5-56DD-438D-847B-0F480E37AFFA}" destId="{1AD50BE9-9BE4-4273-A2FF-248BA0D673D5}" srcOrd="1" destOrd="0" presId="urn:microsoft.com/office/officeart/2005/8/layout/hierarchy4"/>
    <dgm:cxn modelId="{6FF51C5E-00B8-4E09-9E51-69B54C39C295}" type="presParOf" srcId="{AB74B79C-E138-4342-8FCF-FE19F42192F4}" destId="{853F9750-4735-436E-975B-F65D73801942}" srcOrd="1" destOrd="0" presId="urn:microsoft.com/office/officeart/2005/8/layout/hierarchy4"/>
    <dgm:cxn modelId="{9746323C-0ACA-47F4-80E5-13BB79E27FBB}" type="presParOf" srcId="{AB74B79C-E138-4342-8FCF-FE19F42192F4}" destId="{8C481199-3673-4E7E-830D-B28F32D89FFB}" srcOrd="2" destOrd="0" presId="urn:microsoft.com/office/officeart/2005/8/layout/hierarchy4"/>
    <dgm:cxn modelId="{2AA88761-B043-4DEA-BDD0-DF272F79BD30}" type="presParOf" srcId="{8C481199-3673-4E7E-830D-B28F32D89FFB}" destId="{5244566D-64D2-4045-A929-1B837E8EE318}" srcOrd="0" destOrd="0" presId="urn:microsoft.com/office/officeart/2005/8/layout/hierarchy4"/>
    <dgm:cxn modelId="{C63168C1-8A4A-4FDB-868E-645B7E97F449}" type="presParOf" srcId="{8C481199-3673-4E7E-830D-B28F32D89FFB}" destId="{BD2AC8B9-42A9-44C5-A744-5ED1B0624C58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85147C5-37E6-45F2-B9DB-37D1895DE541}" type="doc">
      <dgm:prSet loTypeId="urn:microsoft.com/office/officeart/2005/8/layout/lProcess3" loCatId="process" qsTypeId="urn:microsoft.com/office/officeart/2005/8/quickstyle/3d7" qsCatId="3D" csTypeId="urn:microsoft.com/office/officeart/2005/8/colors/colorful1#4" csCatId="colorful" phldr="1"/>
      <dgm:spPr/>
      <dgm:t>
        <a:bodyPr/>
        <a:lstStyle/>
        <a:p>
          <a:endParaRPr lang="ru-RU"/>
        </a:p>
      </dgm:t>
    </dgm:pt>
    <dgm:pt modelId="{8AAD2A5D-B1B5-430A-9F05-AA1CE48FAFA7}">
      <dgm:prSet/>
      <dgm:spPr/>
      <dgm:t>
        <a:bodyPr/>
        <a:lstStyle/>
        <a:p>
          <a:pPr rtl="0"/>
          <a:r>
            <a:rPr lang="ru-RU" dirty="0" smtClean="0"/>
            <a:t>Ветхого завета</a:t>
          </a:r>
          <a:endParaRPr lang="ru-RU" dirty="0"/>
        </a:p>
      </dgm:t>
    </dgm:pt>
    <dgm:pt modelId="{21E996BE-D646-4A80-B468-22B68845539C}" type="parTrans" cxnId="{BBF469E1-8FF0-4DD1-AB89-643639E29E2D}">
      <dgm:prSet/>
      <dgm:spPr/>
      <dgm:t>
        <a:bodyPr/>
        <a:lstStyle/>
        <a:p>
          <a:endParaRPr lang="ru-RU"/>
        </a:p>
      </dgm:t>
    </dgm:pt>
    <dgm:pt modelId="{D8BE1657-B22F-44B5-B229-A2C7B34A1524}" type="sibTrans" cxnId="{BBF469E1-8FF0-4DD1-AB89-643639E29E2D}">
      <dgm:prSet/>
      <dgm:spPr/>
      <dgm:t>
        <a:bodyPr/>
        <a:lstStyle/>
        <a:p>
          <a:endParaRPr lang="ru-RU"/>
        </a:p>
      </dgm:t>
    </dgm:pt>
    <dgm:pt modelId="{E4A76840-A265-4E89-8F32-E65DBA343B6C}">
      <dgm:prSet custT="1"/>
      <dgm:spPr/>
      <dgm:t>
        <a:bodyPr/>
        <a:lstStyle/>
        <a:p>
          <a:pPr rtl="0"/>
          <a:r>
            <a:rPr lang="ru-RU" sz="2000" dirty="0" smtClean="0"/>
            <a:t>Пророки</a:t>
          </a:r>
          <a:endParaRPr lang="ru-RU" sz="2000" dirty="0"/>
        </a:p>
      </dgm:t>
    </dgm:pt>
    <dgm:pt modelId="{9A5D98FB-0691-451A-B7BE-3E07DBE26B21}" type="parTrans" cxnId="{12B0B072-2876-4D9E-84B0-A311B713A08C}">
      <dgm:prSet/>
      <dgm:spPr/>
      <dgm:t>
        <a:bodyPr/>
        <a:lstStyle/>
        <a:p>
          <a:endParaRPr lang="ru-RU"/>
        </a:p>
      </dgm:t>
    </dgm:pt>
    <dgm:pt modelId="{548B107A-561D-4948-B935-F0D2A16946A0}" type="sibTrans" cxnId="{12B0B072-2876-4D9E-84B0-A311B713A08C}">
      <dgm:prSet/>
      <dgm:spPr/>
      <dgm:t>
        <a:bodyPr/>
        <a:lstStyle/>
        <a:p>
          <a:endParaRPr lang="ru-RU"/>
        </a:p>
      </dgm:t>
    </dgm:pt>
    <dgm:pt modelId="{9A8F1C33-5DFD-4D8C-83E9-E24276BC4794}">
      <dgm:prSet/>
      <dgm:spPr/>
      <dgm:t>
        <a:bodyPr/>
        <a:lstStyle/>
        <a:p>
          <a:pPr rtl="0"/>
          <a:r>
            <a:rPr lang="ru-RU" dirty="0" smtClean="0"/>
            <a:t>Нового завета</a:t>
          </a:r>
          <a:endParaRPr lang="ru-RU" dirty="0"/>
        </a:p>
      </dgm:t>
    </dgm:pt>
    <dgm:pt modelId="{6F51CE43-4FE3-46F1-9C86-049B3A9F55A0}" type="parTrans" cxnId="{49342D8D-E9F0-4A3C-9252-70A2444B3FE1}">
      <dgm:prSet/>
      <dgm:spPr/>
      <dgm:t>
        <a:bodyPr/>
        <a:lstStyle/>
        <a:p>
          <a:endParaRPr lang="ru-RU"/>
        </a:p>
      </dgm:t>
    </dgm:pt>
    <dgm:pt modelId="{10D26113-133F-428D-BD6C-BD5E4C06068C}" type="sibTrans" cxnId="{49342D8D-E9F0-4A3C-9252-70A2444B3FE1}">
      <dgm:prSet/>
      <dgm:spPr/>
      <dgm:t>
        <a:bodyPr/>
        <a:lstStyle/>
        <a:p>
          <a:endParaRPr lang="ru-RU"/>
        </a:p>
      </dgm:t>
    </dgm:pt>
    <dgm:pt modelId="{78726CE7-1C1B-40E8-8FCD-D694ED8E6C76}">
      <dgm:prSet custT="1"/>
      <dgm:spPr/>
      <dgm:t>
        <a:bodyPr/>
        <a:lstStyle/>
        <a:p>
          <a:pPr rtl="0"/>
          <a:r>
            <a:rPr lang="ru-RU" sz="2000" dirty="0" smtClean="0"/>
            <a:t>Апостолы </a:t>
          </a:r>
          <a:endParaRPr lang="ru-RU" sz="2000" dirty="0"/>
        </a:p>
      </dgm:t>
    </dgm:pt>
    <dgm:pt modelId="{0659C322-3E62-444D-826A-4B7998162DDE}" type="parTrans" cxnId="{1319ECBE-4A9C-4D53-B53F-108B7785536D}">
      <dgm:prSet/>
      <dgm:spPr/>
      <dgm:t>
        <a:bodyPr/>
        <a:lstStyle/>
        <a:p>
          <a:endParaRPr lang="ru-RU"/>
        </a:p>
      </dgm:t>
    </dgm:pt>
    <dgm:pt modelId="{D7F8F059-4668-4458-BE79-0B8ECBDE8166}" type="sibTrans" cxnId="{1319ECBE-4A9C-4D53-B53F-108B7785536D}">
      <dgm:prSet/>
      <dgm:spPr/>
      <dgm:t>
        <a:bodyPr/>
        <a:lstStyle/>
        <a:p>
          <a:endParaRPr lang="ru-RU"/>
        </a:p>
      </dgm:t>
    </dgm:pt>
    <dgm:pt modelId="{CD0A8636-F897-4468-A6C0-D83D9D4CE7B9}">
      <dgm:prSet custT="1"/>
      <dgm:spPr/>
      <dgm:t>
        <a:bodyPr/>
        <a:lstStyle/>
        <a:p>
          <a:pPr rtl="0"/>
          <a:r>
            <a:rPr lang="ru-RU" sz="2000" dirty="0" smtClean="0"/>
            <a:t>Видели</a:t>
          </a:r>
          <a:endParaRPr lang="ru-RU" sz="2000" dirty="0"/>
        </a:p>
      </dgm:t>
    </dgm:pt>
    <dgm:pt modelId="{4481FA0D-C916-488F-9597-1C4EA1E552A8}" type="parTrans" cxnId="{5A7C18F5-8C88-48F5-8004-ADB2A366498C}">
      <dgm:prSet/>
      <dgm:spPr/>
      <dgm:t>
        <a:bodyPr/>
        <a:lstStyle/>
        <a:p>
          <a:endParaRPr lang="ru-RU"/>
        </a:p>
      </dgm:t>
    </dgm:pt>
    <dgm:pt modelId="{0F5D6200-161E-435B-A759-190B1A761504}" type="sibTrans" cxnId="{5A7C18F5-8C88-48F5-8004-ADB2A366498C}">
      <dgm:prSet/>
      <dgm:spPr/>
      <dgm:t>
        <a:bodyPr/>
        <a:lstStyle/>
        <a:p>
          <a:endParaRPr lang="ru-RU"/>
        </a:p>
      </dgm:t>
    </dgm:pt>
    <dgm:pt modelId="{8194DA79-FAE5-4035-B797-1B4C55B5C55F}">
      <dgm:prSet custT="1"/>
      <dgm:spPr/>
      <dgm:t>
        <a:bodyPr/>
        <a:lstStyle/>
        <a:p>
          <a:pPr rtl="0"/>
          <a:r>
            <a:rPr lang="ru-RU" sz="2000" dirty="0" err="1" smtClean="0"/>
            <a:t>Пришест-вие</a:t>
          </a:r>
          <a:r>
            <a:rPr lang="ru-RU" sz="2000" dirty="0" smtClean="0"/>
            <a:t> Спасителя</a:t>
          </a:r>
          <a:endParaRPr lang="ru-RU" sz="2000" dirty="0"/>
        </a:p>
      </dgm:t>
    </dgm:pt>
    <dgm:pt modelId="{DB38950C-E4C5-4C83-ACB6-6D9F47718492}" type="parTrans" cxnId="{059B125E-EEEB-486D-B716-C5FD940AE19F}">
      <dgm:prSet/>
      <dgm:spPr/>
      <dgm:t>
        <a:bodyPr/>
        <a:lstStyle/>
        <a:p>
          <a:endParaRPr lang="ru-RU"/>
        </a:p>
      </dgm:t>
    </dgm:pt>
    <dgm:pt modelId="{E910B54F-CCA4-4239-8E20-FF9DFA65F298}" type="sibTrans" cxnId="{059B125E-EEEB-486D-B716-C5FD940AE19F}">
      <dgm:prSet/>
      <dgm:spPr/>
      <dgm:t>
        <a:bodyPr/>
        <a:lstStyle/>
        <a:p>
          <a:endParaRPr lang="ru-RU"/>
        </a:p>
      </dgm:t>
    </dgm:pt>
    <dgm:pt modelId="{60FDFAF4-80C4-43CB-B5BE-65E16C4756B7}">
      <dgm:prSet custT="1"/>
      <dgm:spPr/>
      <dgm:t>
        <a:bodyPr/>
        <a:lstStyle/>
        <a:p>
          <a:pPr rtl="0"/>
          <a:r>
            <a:rPr lang="ru-RU" sz="2000" smtClean="0"/>
            <a:t>Предсказывали о</a:t>
          </a:r>
          <a:endParaRPr lang="ru-RU" sz="2000" dirty="0"/>
        </a:p>
      </dgm:t>
    </dgm:pt>
    <dgm:pt modelId="{0089AB6B-F249-41F5-B71C-1945B89D1A4F}" type="parTrans" cxnId="{33179B11-E27C-4468-A0D0-3169C2F0CAB6}">
      <dgm:prSet/>
      <dgm:spPr/>
      <dgm:t>
        <a:bodyPr/>
        <a:lstStyle/>
        <a:p>
          <a:endParaRPr lang="ru-RU"/>
        </a:p>
      </dgm:t>
    </dgm:pt>
    <dgm:pt modelId="{5A241A17-6BBE-4EE4-9F23-F80375EB0E80}" type="sibTrans" cxnId="{33179B11-E27C-4468-A0D0-3169C2F0CAB6}">
      <dgm:prSet/>
      <dgm:spPr/>
      <dgm:t>
        <a:bodyPr/>
        <a:lstStyle/>
        <a:p>
          <a:endParaRPr lang="ru-RU"/>
        </a:p>
      </dgm:t>
    </dgm:pt>
    <dgm:pt modelId="{52AF6A98-6671-46D8-9A67-1B2ED6374CB2}">
      <dgm:prSet custT="1"/>
      <dgm:spPr/>
      <dgm:t>
        <a:bodyPr/>
        <a:lstStyle/>
        <a:p>
          <a:pPr rtl="0"/>
          <a:r>
            <a:rPr lang="ru-RU" sz="2000" dirty="0" smtClean="0"/>
            <a:t>Спасителя</a:t>
          </a:r>
          <a:endParaRPr lang="ru-RU" sz="2000" dirty="0"/>
        </a:p>
      </dgm:t>
    </dgm:pt>
    <dgm:pt modelId="{66DA0DFA-3BBB-41DF-BCF5-F86072E3559E}" type="parTrans" cxnId="{A7FD3B84-6CA1-45F4-8564-6EDE47144705}">
      <dgm:prSet/>
      <dgm:spPr/>
      <dgm:t>
        <a:bodyPr/>
        <a:lstStyle/>
        <a:p>
          <a:endParaRPr lang="ru-RU"/>
        </a:p>
      </dgm:t>
    </dgm:pt>
    <dgm:pt modelId="{4E5773BA-2D7F-438C-9DF3-7181EFB4FF66}" type="sibTrans" cxnId="{A7FD3B84-6CA1-45F4-8564-6EDE47144705}">
      <dgm:prSet/>
      <dgm:spPr/>
      <dgm:t>
        <a:bodyPr/>
        <a:lstStyle/>
        <a:p>
          <a:endParaRPr lang="ru-RU"/>
        </a:p>
      </dgm:t>
    </dgm:pt>
    <dgm:pt modelId="{5257B837-4C89-4EF2-9322-EB6E9C4D0F04}" type="pres">
      <dgm:prSet presAssocID="{785147C5-37E6-45F2-B9DB-37D1895DE541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0CB3E9C-4E42-4607-ADA3-67D049C289ED}" type="pres">
      <dgm:prSet presAssocID="{8AAD2A5D-B1B5-430A-9F05-AA1CE48FAFA7}" presName="horFlow" presStyleCnt="0"/>
      <dgm:spPr/>
      <dgm:t>
        <a:bodyPr/>
        <a:lstStyle/>
        <a:p>
          <a:endParaRPr lang="ru-RU"/>
        </a:p>
      </dgm:t>
    </dgm:pt>
    <dgm:pt modelId="{6A885827-1DF3-4064-ABAD-B7161CAE713F}" type="pres">
      <dgm:prSet presAssocID="{8AAD2A5D-B1B5-430A-9F05-AA1CE48FAFA7}" presName="bigChev" presStyleLbl="node1" presStyleIdx="0" presStyleCnt="2"/>
      <dgm:spPr/>
      <dgm:t>
        <a:bodyPr/>
        <a:lstStyle/>
        <a:p>
          <a:endParaRPr lang="ru-RU"/>
        </a:p>
      </dgm:t>
    </dgm:pt>
    <dgm:pt modelId="{3EF042A0-169D-457E-B0C7-D659D2576356}" type="pres">
      <dgm:prSet presAssocID="{9A5D98FB-0691-451A-B7BE-3E07DBE26B21}" presName="parTrans" presStyleCnt="0"/>
      <dgm:spPr/>
      <dgm:t>
        <a:bodyPr/>
        <a:lstStyle/>
        <a:p>
          <a:endParaRPr lang="ru-RU"/>
        </a:p>
      </dgm:t>
    </dgm:pt>
    <dgm:pt modelId="{FC7E8864-3EBA-47E5-870B-C0B73C5F163F}" type="pres">
      <dgm:prSet presAssocID="{E4A76840-A265-4E89-8F32-E65DBA343B6C}" presName="node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040F6A-A263-4F9B-8923-B11E2955201A}" type="pres">
      <dgm:prSet presAssocID="{548B107A-561D-4948-B935-F0D2A16946A0}" presName="sibTrans" presStyleCnt="0"/>
      <dgm:spPr/>
      <dgm:t>
        <a:bodyPr/>
        <a:lstStyle/>
        <a:p>
          <a:endParaRPr lang="ru-RU"/>
        </a:p>
      </dgm:t>
    </dgm:pt>
    <dgm:pt modelId="{D7DF5A25-1E8D-48E4-9BDD-354CB0E8235A}" type="pres">
      <dgm:prSet presAssocID="{60FDFAF4-80C4-43CB-B5BE-65E16C4756B7}" presName="node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9C802C-B61B-4446-8AED-8FE894B39EB6}" type="pres">
      <dgm:prSet presAssocID="{5A241A17-6BBE-4EE4-9F23-F80375EB0E80}" presName="sibTrans" presStyleCnt="0"/>
      <dgm:spPr/>
      <dgm:t>
        <a:bodyPr/>
        <a:lstStyle/>
        <a:p>
          <a:endParaRPr lang="ru-RU"/>
        </a:p>
      </dgm:t>
    </dgm:pt>
    <dgm:pt modelId="{F95AF762-500A-46CA-9FA0-85655EE98216}" type="pres">
      <dgm:prSet presAssocID="{8194DA79-FAE5-4035-B797-1B4C55B5C55F}" presName="node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2D6382-5ECB-49CC-8B29-4E1AC1F38B2F}" type="pres">
      <dgm:prSet presAssocID="{8AAD2A5D-B1B5-430A-9F05-AA1CE48FAFA7}" presName="vSp" presStyleCnt="0"/>
      <dgm:spPr/>
      <dgm:t>
        <a:bodyPr/>
        <a:lstStyle/>
        <a:p>
          <a:endParaRPr lang="ru-RU"/>
        </a:p>
      </dgm:t>
    </dgm:pt>
    <dgm:pt modelId="{D620734A-0A4D-4336-8D32-22A1654AAEA9}" type="pres">
      <dgm:prSet presAssocID="{9A8F1C33-5DFD-4D8C-83E9-E24276BC4794}" presName="horFlow" presStyleCnt="0"/>
      <dgm:spPr/>
      <dgm:t>
        <a:bodyPr/>
        <a:lstStyle/>
        <a:p>
          <a:endParaRPr lang="ru-RU"/>
        </a:p>
      </dgm:t>
    </dgm:pt>
    <dgm:pt modelId="{CB9153CB-5D5B-46AA-BDC2-CAB0A12C386D}" type="pres">
      <dgm:prSet presAssocID="{9A8F1C33-5DFD-4D8C-83E9-E24276BC4794}" presName="bigChev" presStyleLbl="node1" presStyleIdx="1" presStyleCnt="2"/>
      <dgm:spPr/>
      <dgm:t>
        <a:bodyPr/>
        <a:lstStyle/>
        <a:p>
          <a:endParaRPr lang="ru-RU"/>
        </a:p>
      </dgm:t>
    </dgm:pt>
    <dgm:pt modelId="{DC6A506E-559B-4D90-9E3F-B4D35B842567}" type="pres">
      <dgm:prSet presAssocID="{0659C322-3E62-444D-826A-4B7998162DDE}" presName="parTrans" presStyleCnt="0"/>
      <dgm:spPr/>
      <dgm:t>
        <a:bodyPr/>
        <a:lstStyle/>
        <a:p>
          <a:endParaRPr lang="ru-RU"/>
        </a:p>
      </dgm:t>
    </dgm:pt>
    <dgm:pt modelId="{C01CFB71-3279-4504-A8A3-56E165EF75F0}" type="pres">
      <dgm:prSet presAssocID="{78726CE7-1C1B-40E8-8FCD-D694ED8E6C76}" presName="node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F1C174-74C9-4F6E-9287-F448FF4571C0}" type="pres">
      <dgm:prSet presAssocID="{D7F8F059-4668-4458-BE79-0B8ECBDE8166}" presName="sibTrans" presStyleCnt="0"/>
      <dgm:spPr/>
      <dgm:t>
        <a:bodyPr/>
        <a:lstStyle/>
        <a:p>
          <a:endParaRPr lang="ru-RU"/>
        </a:p>
      </dgm:t>
    </dgm:pt>
    <dgm:pt modelId="{B4C227D0-C060-457A-8BCD-44466BDB97F6}" type="pres">
      <dgm:prSet presAssocID="{CD0A8636-F897-4468-A6C0-D83D9D4CE7B9}" presName="node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320AAF-57D3-4FC4-9F6A-72222AF443F9}" type="pres">
      <dgm:prSet presAssocID="{0F5D6200-161E-435B-A759-190B1A761504}" presName="sibTrans" presStyleCnt="0"/>
      <dgm:spPr/>
      <dgm:t>
        <a:bodyPr/>
        <a:lstStyle/>
        <a:p>
          <a:endParaRPr lang="ru-RU"/>
        </a:p>
      </dgm:t>
    </dgm:pt>
    <dgm:pt modelId="{276634E3-737A-4AFD-9B31-46F7C746D10D}" type="pres">
      <dgm:prSet presAssocID="{52AF6A98-6671-46D8-9A67-1B2ED6374CB2}" presName="node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19ECBE-4A9C-4D53-B53F-108B7785536D}" srcId="{9A8F1C33-5DFD-4D8C-83E9-E24276BC4794}" destId="{78726CE7-1C1B-40E8-8FCD-D694ED8E6C76}" srcOrd="0" destOrd="0" parTransId="{0659C322-3E62-444D-826A-4B7998162DDE}" sibTransId="{D7F8F059-4668-4458-BE79-0B8ECBDE8166}"/>
    <dgm:cxn modelId="{BBF469E1-8FF0-4DD1-AB89-643639E29E2D}" srcId="{785147C5-37E6-45F2-B9DB-37D1895DE541}" destId="{8AAD2A5D-B1B5-430A-9F05-AA1CE48FAFA7}" srcOrd="0" destOrd="0" parTransId="{21E996BE-D646-4A80-B468-22B68845539C}" sibTransId="{D8BE1657-B22F-44B5-B229-A2C7B34A1524}"/>
    <dgm:cxn modelId="{5A7C18F5-8C88-48F5-8004-ADB2A366498C}" srcId="{9A8F1C33-5DFD-4D8C-83E9-E24276BC4794}" destId="{CD0A8636-F897-4468-A6C0-D83D9D4CE7B9}" srcOrd="1" destOrd="0" parTransId="{4481FA0D-C916-488F-9597-1C4EA1E552A8}" sibTransId="{0F5D6200-161E-435B-A759-190B1A761504}"/>
    <dgm:cxn modelId="{49342D8D-E9F0-4A3C-9252-70A2444B3FE1}" srcId="{785147C5-37E6-45F2-B9DB-37D1895DE541}" destId="{9A8F1C33-5DFD-4D8C-83E9-E24276BC4794}" srcOrd="1" destOrd="0" parTransId="{6F51CE43-4FE3-46F1-9C86-049B3A9F55A0}" sibTransId="{10D26113-133F-428D-BD6C-BD5E4C06068C}"/>
    <dgm:cxn modelId="{12B0B072-2876-4D9E-84B0-A311B713A08C}" srcId="{8AAD2A5D-B1B5-430A-9F05-AA1CE48FAFA7}" destId="{E4A76840-A265-4E89-8F32-E65DBA343B6C}" srcOrd="0" destOrd="0" parTransId="{9A5D98FB-0691-451A-B7BE-3E07DBE26B21}" sibTransId="{548B107A-561D-4948-B935-F0D2A16946A0}"/>
    <dgm:cxn modelId="{4FEAE6B1-4EF3-4C6D-A67D-704B07DA7652}" type="presOf" srcId="{785147C5-37E6-45F2-B9DB-37D1895DE541}" destId="{5257B837-4C89-4EF2-9322-EB6E9C4D0F04}" srcOrd="0" destOrd="0" presId="urn:microsoft.com/office/officeart/2005/8/layout/lProcess3"/>
    <dgm:cxn modelId="{4EBA4F10-8EDF-4179-BB8C-6F315F0DAF81}" type="presOf" srcId="{52AF6A98-6671-46D8-9A67-1B2ED6374CB2}" destId="{276634E3-737A-4AFD-9B31-46F7C746D10D}" srcOrd="0" destOrd="0" presId="urn:microsoft.com/office/officeart/2005/8/layout/lProcess3"/>
    <dgm:cxn modelId="{55DE41A0-352A-455D-B602-3391A4495AB2}" type="presOf" srcId="{CD0A8636-F897-4468-A6C0-D83D9D4CE7B9}" destId="{B4C227D0-C060-457A-8BCD-44466BDB97F6}" srcOrd="0" destOrd="0" presId="urn:microsoft.com/office/officeart/2005/8/layout/lProcess3"/>
    <dgm:cxn modelId="{A7036E94-556C-4E1E-A475-B20A5A01EAA6}" type="presOf" srcId="{E4A76840-A265-4E89-8F32-E65DBA343B6C}" destId="{FC7E8864-3EBA-47E5-870B-C0B73C5F163F}" srcOrd="0" destOrd="0" presId="urn:microsoft.com/office/officeart/2005/8/layout/lProcess3"/>
    <dgm:cxn modelId="{A4B5E0F5-423F-4B83-9C1A-1B9D682AF220}" type="presOf" srcId="{8AAD2A5D-B1B5-430A-9F05-AA1CE48FAFA7}" destId="{6A885827-1DF3-4064-ABAD-B7161CAE713F}" srcOrd="0" destOrd="0" presId="urn:microsoft.com/office/officeart/2005/8/layout/lProcess3"/>
    <dgm:cxn modelId="{A7FD3B84-6CA1-45F4-8564-6EDE47144705}" srcId="{9A8F1C33-5DFD-4D8C-83E9-E24276BC4794}" destId="{52AF6A98-6671-46D8-9A67-1B2ED6374CB2}" srcOrd="2" destOrd="0" parTransId="{66DA0DFA-3BBB-41DF-BCF5-F86072E3559E}" sibTransId="{4E5773BA-2D7F-438C-9DF3-7181EFB4FF66}"/>
    <dgm:cxn modelId="{059B125E-EEEB-486D-B716-C5FD940AE19F}" srcId="{8AAD2A5D-B1B5-430A-9F05-AA1CE48FAFA7}" destId="{8194DA79-FAE5-4035-B797-1B4C55B5C55F}" srcOrd="2" destOrd="0" parTransId="{DB38950C-E4C5-4C83-ACB6-6D9F47718492}" sibTransId="{E910B54F-CCA4-4239-8E20-FF9DFA65F298}"/>
    <dgm:cxn modelId="{33179B11-E27C-4468-A0D0-3169C2F0CAB6}" srcId="{8AAD2A5D-B1B5-430A-9F05-AA1CE48FAFA7}" destId="{60FDFAF4-80C4-43CB-B5BE-65E16C4756B7}" srcOrd="1" destOrd="0" parTransId="{0089AB6B-F249-41F5-B71C-1945B89D1A4F}" sibTransId="{5A241A17-6BBE-4EE4-9F23-F80375EB0E80}"/>
    <dgm:cxn modelId="{20B318E4-8DFA-4EA7-9532-86E79D708137}" type="presOf" srcId="{60FDFAF4-80C4-43CB-B5BE-65E16C4756B7}" destId="{D7DF5A25-1E8D-48E4-9BDD-354CB0E8235A}" srcOrd="0" destOrd="0" presId="urn:microsoft.com/office/officeart/2005/8/layout/lProcess3"/>
    <dgm:cxn modelId="{532884CE-04AF-4658-BB72-83B874D57E1D}" type="presOf" srcId="{78726CE7-1C1B-40E8-8FCD-D694ED8E6C76}" destId="{C01CFB71-3279-4504-A8A3-56E165EF75F0}" srcOrd="0" destOrd="0" presId="urn:microsoft.com/office/officeart/2005/8/layout/lProcess3"/>
    <dgm:cxn modelId="{AC6E94F0-EED2-47A7-A586-BE60BF5CF3BE}" type="presOf" srcId="{8194DA79-FAE5-4035-B797-1B4C55B5C55F}" destId="{F95AF762-500A-46CA-9FA0-85655EE98216}" srcOrd="0" destOrd="0" presId="urn:microsoft.com/office/officeart/2005/8/layout/lProcess3"/>
    <dgm:cxn modelId="{3E56074F-D98A-48E9-8A22-0F91EA73719B}" type="presOf" srcId="{9A8F1C33-5DFD-4D8C-83E9-E24276BC4794}" destId="{CB9153CB-5D5B-46AA-BDC2-CAB0A12C386D}" srcOrd="0" destOrd="0" presId="urn:microsoft.com/office/officeart/2005/8/layout/lProcess3"/>
    <dgm:cxn modelId="{B068ABF9-1EBC-49D5-8600-C06DE3B2D716}" type="presParOf" srcId="{5257B837-4C89-4EF2-9322-EB6E9C4D0F04}" destId="{40CB3E9C-4E42-4607-ADA3-67D049C289ED}" srcOrd="0" destOrd="0" presId="urn:microsoft.com/office/officeart/2005/8/layout/lProcess3"/>
    <dgm:cxn modelId="{CE0D522C-A617-41FF-86BD-36C73E7798DB}" type="presParOf" srcId="{40CB3E9C-4E42-4607-ADA3-67D049C289ED}" destId="{6A885827-1DF3-4064-ABAD-B7161CAE713F}" srcOrd="0" destOrd="0" presId="urn:microsoft.com/office/officeart/2005/8/layout/lProcess3"/>
    <dgm:cxn modelId="{FDEB6444-83AA-4FE3-B5FA-48CCC2079EA9}" type="presParOf" srcId="{40CB3E9C-4E42-4607-ADA3-67D049C289ED}" destId="{3EF042A0-169D-457E-B0C7-D659D2576356}" srcOrd="1" destOrd="0" presId="urn:microsoft.com/office/officeart/2005/8/layout/lProcess3"/>
    <dgm:cxn modelId="{78C8E198-CAA9-428A-9D11-69D57C2D55BD}" type="presParOf" srcId="{40CB3E9C-4E42-4607-ADA3-67D049C289ED}" destId="{FC7E8864-3EBA-47E5-870B-C0B73C5F163F}" srcOrd="2" destOrd="0" presId="urn:microsoft.com/office/officeart/2005/8/layout/lProcess3"/>
    <dgm:cxn modelId="{296EEBF9-B1C2-44FA-9156-FEF1DC022E90}" type="presParOf" srcId="{40CB3E9C-4E42-4607-ADA3-67D049C289ED}" destId="{2B040F6A-A263-4F9B-8923-B11E2955201A}" srcOrd="3" destOrd="0" presId="urn:microsoft.com/office/officeart/2005/8/layout/lProcess3"/>
    <dgm:cxn modelId="{ECA3BB80-02D2-4B5C-B3C7-DB02C0A7DB88}" type="presParOf" srcId="{40CB3E9C-4E42-4607-ADA3-67D049C289ED}" destId="{D7DF5A25-1E8D-48E4-9BDD-354CB0E8235A}" srcOrd="4" destOrd="0" presId="urn:microsoft.com/office/officeart/2005/8/layout/lProcess3"/>
    <dgm:cxn modelId="{F58E36A2-6519-4298-AD7C-430FA4DFC228}" type="presParOf" srcId="{40CB3E9C-4E42-4607-ADA3-67D049C289ED}" destId="{7F9C802C-B61B-4446-8AED-8FE894B39EB6}" srcOrd="5" destOrd="0" presId="urn:microsoft.com/office/officeart/2005/8/layout/lProcess3"/>
    <dgm:cxn modelId="{5CB373E8-6DBB-412C-9FC2-D32BFC974C37}" type="presParOf" srcId="{40CB3E9C-4E42-4607-ADA3-67D049C289ED}" destId="{F95AF762-500A-46CA-9FA0-85655EE98216}" srcOrd="6" destOrd="0" presId="urn:microsoft.com/office/officeart/2005/8/layout/lProcess3"/>
    <dgm:cxn modelId="{E410C32A-C771-4344-9491-41A8A8F4C5A6}" type="presParOf" srcId="{5257B837-4C89-4EF2-9322-EB6E9C4D0F04}" destId="{1A2D6382-5ECB-49CC-8B29-4E1AC1F38B2F}" srcOrd="1" destOrd="0" presId="urn:microsoft.com/office/officeart/2005/8/layout/lProcess3"/>
    <dgm:cxn modelId="{BBD47459-B6D3-4CAD-9E52-82F3989A4C81}" type="presParOf" srcId="{5257B837-4C89-4EF2-9322-EB6E9C4D0F04}" destId="{D620734A-0A4D-4336-8D32-22A1654AAEA9}" srcOrd="2" destOrd="0" presId="urn:microsoft.com/office/officeart/2005/8/layout/lProcess3"/>
    <dgm:cxn modelId="{1154781D-9D5A-4FA0-8DC9-55C0F72504FB}" type="presParOf" srcId="{D620734A-0A4D-4336-8D32-22A1654AAEA9}" destId="{CB9153CB-5D5B-46AA-BDC2-CAB0A12C386D}" srcOrd="0" destOrd="0" presId="urn:microsoft.com/office/officeart/2005/8/layout/lProcess3"/>
    <dgm:cxn modelId="{28DE470F-FC10-4312-9720-B209934042A8}" type="presParOf" srcId="{D620734A-0A4D-4336-8D32-22A1654AAEA9}" destId="{DC6A506E-559B-4D90-9E3F-B4D35B842567}" srcOrd="1" destOrd="0" presId="urn:microsoft.com/office/officeart/2005/8/layout/lProcess3"/>
    <dgm:cxn modelId="{353DE991-2A79-4997-82CA-DCC2CE86C7F8}" type="presParOf" srcId="{D620734A-0A4D-4336-8D32-22A1654AAEA9}" destId="{C01CFB71-3279-4504-A8A3-56E165EF75F0}" srcOrd="2" destOrd="0" presId="urn:microsoft.com/office/officeart/2005/8/layout/lProcess3"/>
    <dgm:cxn modelId="{9983D450-A128-4C8A-A2CC-686210FD5134}" type="presParOf" srcId="{D620734A-0A4D-4336-8D32-22A1654AAEA9}" destId="{C1F1C174-74C9-4F6E-9287-F448FF4571C0}" srcOrd="3" destOrd="0" presId="urn:microsoft.com/office/officeart/2005/8/layout/lProcess3"/>
    <dgm:cxn modelId="{CF509CDA-755F-4492-B4FE-99B3619ECF6E}" type="presParOf" srcId="{D620734A-0A4D-4336-8D32-22A1654AAEA9}" destId="{B4C227D0-C060-457A-8BCD-44466BDB97F6}" srcOrd="4" destOrd="0" presId="urn:microsoft.com/office/officeart/2005/8/layout/lProcess3"/>
    <dgm:cxn modelId="{D6979679-844A-403C-9FD0-E672833A13E8}" type="presParOf" srcId="{D620734A-0A4D-4336-8D32-22A1654AAEA9}" destId="{A8320AAF-57D3-4FC4-9F6A-72222AF443F9}" srcOrd="5" destOrd="0" presId="urn:microsoft.com/office/officeart/2005/8/layout/lProcess3"/>
    <dgm:cxn modelId="{AD07742E-F0AC-44B3-BB31-885AFDA71D55}" type="presParOf" srcId="{D620734A-0A4D-4336-8D32-22A1654AAEA9}" destId="{276634E3-737A-4AFD-9B31-46F7C746D10D}" srcOrd="6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B4BCFF3-8F9D-4481-929F-27A6F5EE8019}" type="doc">
      <dgm:prSet loTypeId="urn:microsoft.com/office/officeart/2005/8/layout/venn2" loCatId="relationship" qsTypeId="urn:microsoft.com/office/officeart/2005/8/quickstyle/3d7" qsCatId="3D" csTypeId="urn:microsoft.com/office/officeart/2005/8/colors/colorful1#5" csCatId="colorful" phldr="1"/>
      <dgm:spPr/>
      <dgm:t>
        <a:bodyPr/>
        <a:lstStyle/>
        <a:p>
          <a:endParaRPr lang="ru-RU"/>
        </a:p>
      </dgm:t>
    </dgm:pt>
    <dgm:pt modelId="{97C971D5-0E75-4A5D-B39E-CDD993FED142}">
      <dgm:prSet custT="1"/>
      <dgm:spPr/>
      <dgm:t>
        <a:bodyPr lIns="0" tIns="0" rIns="0" bIns="0"/>
        <a:lstStyle/>
        <a:p>
          <a:pPr rtl="0"/>
          <a:r>
            <a:rPr lang="ru-RU" sz="2400" dirty="0" smtClean="0"/>
            <a:t>Евангелия</a:t>
          </a:r>
          <a:endParaRPr lang="ru-RU" sz="2400" dirty="0"/>
        </a:p>
      </dgm:t>
    </dgm:pt>
    <dgm:pt modelId="{3F30F35E-2DA7-4029-AA8A-3C0D49122CA9}" type="parTrans" cxnId="{F603A30E-F89F-4AF1-A936-90C77AB1E549}">
      <dgm:prSet/>
      <dgm:spPr/>
      <dgm:t>
        <a:bodyPr/>
        <a:lstStyle/>
        <a:p>
          <a:endParaRPr lang="ru-RU" sz="2000"/>
        </a:p>
      </dgm:t>
    </dgm:pt>
    <dgm:pt modelId="{C1E168E9-FE92-4870-8CF1-C97E121B0F1A}" type="sibTrans" cxnId="{F603A30E-F89F-4AF1-A936-90C77AB1E549}">
      <dgm:prSet/>
      <dgm:spPr/>
      <dgm:t>
        <a:bodyPr/>
        <a:lstStyle/>
        <a:p>
          <a:endParaRPr lang="ru-RU" sz="2000"/>
        </a:p>
      </dgm:t>
    </dgm:pt>
    <dgm:pt modelId="{6C89FAF6-97AF-4952-91CF-FCDEC34E5C48}">
      <dgm:prSet custT="1"/>
      <dgm:spPr/>
      <dgm:t>
        <a:bodyPr lIns="0" tIns="0" rIns="0" bIns="0"/>
        <a:lstStyle/>
        <a:p>
          <a:pPr rtl="0"/>
          <a:r>
            <a:rPr lang="ru-RU" sz="2400" dirty="0" smtClean="0"/>
            <a:t>Деяние св. апостолов</a:t>
          </a:r>
          <a:endParaRPr lang="ru-RU" sz="2400" dirty="0"/>
        </a:p>
      </dgm:t>
    </dgm:pt>
    <dgm:pt modelId="{027B98F8-9F4D-4765-B6E1-56E043329C07}" type="parTrans" cxnId="{A4FF6A81-C3A9-4850-939A-6EEF52D8507B}">
      <dgm:prSet/>
      <dgm:spPr/>
      <dgm:t>
        <a:bodyPr/>
        <a:lstStyle/>
        <a:p>
          <a:endParaRPr lang="ru-RU" sz="2000"/>
        </a:p>
      </dgm:t>
    </dgm:pt>
    <dgm:pt modelId="{E7DCA625-4DE4-4892-B09F-3EAC92BE4609}" type="sibTrans" cxnId="{A4FF6A81-C3A9-4850-939A-6EEF52D8507B}">
      <dgm:prSet/>
      <dgm:spPr/>
      <dgm:t>
        <a:bodyPr/>
        <a:lstStyle/>
        <a:p>
          <a:endParaRPr lang="ru-RU" sz="2000"/>
        </a:p>
      </dgm:t>
    </dgm:pt>
    <dgm:pt modelId="{E6E6E4FD-58BF-4185-895A-75B1CD2FBBB2}">
      <dgm:prSet custT="1"/>
      <dgm:spPr/>
      <dgm:t>
        <a:bodyPr lIns="0" tIns="0" rIns="0" bIns="0"/>
        <a:lstStyle/>
        <a:p>
          <a:pPr rtl="0"/>
          <a:r>
            <a:rPr lang="ru-RU" sz="2400" dirty="0" smtClean="0"/>
            <a:t>Письма апостолов</a:t>
          </a:r>
          <a:endParaRPr lang="ru-RU" sz="2400" dirty="0"/>
        </a:p>
      </dgm:t>
    </dgm:pt>
    <dgm:pt modelId="{4C63D1B5-8E7F-4984-B863-A4223E746AB3}" type="parTrans" cxnId="{8FC26D03-BBEF-4175-9DCB-953493B05708}">
      <dgm:prSet/>
      <dgm:spPr/>
      <dgm:t>
        <a:bodyPr/>
        <a:lstStyle/>
        <a:p>
          <a:endParaRPr lang="ru-RU" sz="2000"/>
        </a:p>
      </dgm:t>
    </dgm:pt>
    <dgm:pt modelId="{BEBB634A-F0C6-462C-9659-27C2FA62BFF3}" type="sibTrans" cxnId="{8FC26D03-BBEF-4175-9DCB-953493B05708}">
      <dgm:prSet/>
      <dgm:spPr/>
      <dgm:t>
        <a:bodyPr/>
        <a:lstStyle/>
        <a:p>
          <a:endParaRPr lang="ru-RU" sz="2000"/>
        </a:p>
      </dgm:t>
    </dgm:pt>
    <dgm:pt modelId="{C24155D9-66D2-411A-B37D-E20EBDFCEE8E}">
      <dgm:prSet custT="1"/>
      <dgm:spPr/>
      <dgm:t>
        <a:bodyPr lIns="0" tIns="0" rIns="0" bIns="0"/>
        <a:lstStyle/>
        <a:p>
          <a:pPr rtl="0"/>
          <a:r>
            <a:rPr lang="ru-RU" sz="2200" dirty="0" smtClean="0"/>
            <a:t>Апокалипсис</a:t>
          </a:r>
          <a:endParaRPr lang="ru-RU" sz="2200" dirty="0"/>
        </a:p>
      </dgm:t>
    </dgm:pt>
    <dgm:pt modelId="{0B0791D0-0320-4436-A69F-6F08168F510B}" type="parTrans" cxnId="{46B39947-2CD8-4C57-B174-834C5FF0039D}">
      <dgm:prSet/>
      <dgm:spPr/>
      <dgm:t>
        <a:bodyPr/>
        <a:lstStyle/>
        <a:p>
          <a:endParaRPr lang="ru-RU" sz="2000"/>
        </a:p>
      </dgm:t>
    </dgm:pt>
    <dgm:pt modelId="{61379C97-82BA-4986-94D2-6C80E095FFF6}" type="sibTrans" cxnId="{46B39947-2CD8-4C57-B174-834C5FF0039D}">
      <dgm:prSet/>
      <dgm:spPr/>
      <dgm:t>
        <a:bodyPr/>
        <a:lstStyle/>
        <a:p>
          <a:endParaRPr lang="ru-RU" sz="2000"/>
        </a:p>
      </dgm:t>
    </dgm:pt>
    <dgm:pt modelId="{DE025E7E-230C-4C75-B9AD-0E939C264567}">
      <dgm:prSet custT="1"/>
      <dgm:spPr/>
      <dgm:t>
        <a:bodyPr lIns="0" tIns="0" rIns="0" bIns="0"/>
        <a:lstStyle/>
        <a:p>
          <a:pPr rtl="0"/>
          <a:r>
            <a:rPr lang="ru-RU" sz="2800" b="1" dirty="0" smtClean="0"/>
            <a:t>Книги </a:t>
          </a:r>
          <a:r>
            <a:rPr lang="ru-RU" sz="2400" b="1" dirty="0" smtClean="0"/>
            <a:t>Нового</a:t>
          </a:r>
          <a:r>
            <a:rPr lang="ru-RU" sz="2800" b="1" dirty="0" smtClean="0"/>
            <a:t> завета</a:t>
          </a:r>
          <a:endParaRPr lang="ru-RU" sz="2800" b="1" dirty="0"/>
        </a:p>
      </dgm:t>
    </dgm:pt>
    <dgm:pt modelId="{6115D5A6-AE99-45FD-B53D-FF312EA15473}" type="parTrans" cxnId="{11C2028C-7FA8-46AF-833C-E12A86E16F98}">
      <dgm:prSet/>
      <dgm:spPr/>
      <dgm:t>
        <a:bodyPr/>
        <a:lstStyle/>
        <a:p>
          <a:endParaRPr lang="ru-RU" sz="2000"/>
        </a:p>
      </dgm:t>
    </dgm:pt>
    <dgm:pt modelId="{F2479DBA-6966-423F-8B2E-8453C96BA75F}" type="sibTrans" cxnId="{11C2028C-7FA8-46AF-833C-E12A86E16F98}">
      <dgm:prSet/>
      <dgm:spPr/>
      <dgm:t>
        <a:bodyPr/>
        <a:lstStyle/>
        <a:p>
          <a:endParaRPr lang="ru-RU" sz="2000"/>
        </a:p>
      </dgm:t>
    </dgm:pt>
    <dgm:pt modelId="{5A304995-3E7A-4B30-8E22-2C36346E234D}" type="pres">
      <dgm:prSet presAssocID="{9B4BCFF3-8F9D-4481-929F-27A6F5EE8019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3C1E8C-C04E-4701-BA4D-0506429754FA}" type="pres">
      <dgm:prSet presAssocID="{9B4BCFF3-8F9D-4481-929F-27A6F5EE8019}" presName="comp1" presStyleCnt="0"/>
      <dgm:spPr/>
    </dgm:pt>
    <dgm:pt modelId="{956DA9FD-D793-400F-ADD4-4E9AB800C523}" type="pres">
      <dgm:prSet presAssocID="{9B4BCFF3-8F9D-4481-929F-27A6F5EE8019}" presName="circle1" presStyleLbl="node1" presStyleIdx="0" presStyleCnt="5"/>
      <dgm:spPr/>
      <dgm:t>
        <a:bodyPr/>
        <a:lstStyle/>
        <a:p>
          <a:endParaRPr lang="ru-RU"/>
        </a:p>
      </dgm:t>
    </dgm:pt>
    <dgm:pt modelId="{87CAA819-3930-48C9-869A-696903044CC2}" type="pres">
      <dgm:prSet presAssocID="{9B4BCFF3-8F9D-4481-929F-27A6F5EE8019}" presName="c1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2348D3-0EB3-41EB-8B11-4425743F278C}" type="pres">
      <dgm:prSet presAssocID="{9B4BCFF3-8F9D-4481-929F-27A6F5EE8019}" presName="comp2" presStyleCnt="0"/>
      <dgm:spPr/>
    </dgm:pt>
    <dgm:pt modelId="{B8422170-42A5-4201-980C-360C051C38F5}" type="pres">
      <dgm:prSet presAssocID="{9B4BCFF3-8F9D-4481-929F-27A6F5EE8019}" presName="circle2" presStyleLbl="node1" presStyleIdx="1" presStyleCnt="5"/>
      <dgm:spPr/>
      <dgm:t>
        <a:bodyPr/>
        <a:lstStyle/>
        <a:p>
          <a:endParaRPr lang="ru-RU"/>
        </a:p>
      </dgm:t>
    </dgm:pt>
    <dgm:pt modelId="{79CEE161-6197-4765-9A59-3FD243C9643C}" type="pres">
      <dgm:prSet presAssocID="{9B4BCFF3-8F9D-4481-929F-27A6F5EE8019}" presName="c2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AB4F48-4EBA-4F9D-8D65-B89BE6B7AE24}" type="pres">
      <dgm:prSet presAssocID="{9B4BCFF3-8F9D-4481-929F-27A6F5EE8019}" presName="comp3" presStyleCnt="0"/>
      <dgm:spPr/>
    </dgm:pt>
    <dgm:pt modelId="{467055C2-04FF-4C46-A654-D412CF4D063D}" type="pres">
      <dgm:prSet presAssocID="{9B4BCFF3-8F9D-4481-929F-27A6F5EE8019}" presName="circle3" presStyleLbl="node1" presStyleIdx="2" presStyleCnt="5"/>
      <dgm:spPr/>
      <dgm:t>
        <a:bodyPr/>
        <a:lstStyle/>
        <a:p>
          <a:endParaRPr lang="ru-RU"/>
        </a:p>
      </dgm:t>
    </dgm:pt>
    <dgm:pt modelId="{31F1DACF-004A-4172-996B-CC397015A10B}" type="pres">
      <dgm:prSet presAssocID="{9B4BCFF3-8F9D-4481-929F-27A6F5EE8019}" presName="c3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7E409A-4B81-465E-9B88-7DC357E50572}" type="pres">
      <dgm:prSet presAssocID="{9B4BCFF3-8F9D-4481-929F-27A6F5EE8019}" presName="comp4" presStyleCnt="0"/>
      <dgm:spPr/>
    </dgm:pt>
    <dgm:pt modelId="{0981A8FF-9711-47BF-BB48-EE6054CDFFCC}" type="pres">
      <dgm:prSet presAssocID="{9B4BCFF3-8F9D-4481-929F-27A6F5EE8019}" presName="circle4" presStyleLbl="node1" presStyleIdx="3" presStyleCnt="5"/>
      <dgm:spPr/>
      <dgm:t>
        <a:bodyPr/>
        <a:lstStyle/>
        <a:p>
          <a:endParaRPr lang="ru-RU"/>
        </a:p>
      </dgm:t>
    </dgm:pt>
    <dgm:pt modelId="{2DFC04DA-6C2F-41A3-8831-7A306842A7D6}" type="pres">
      <dgm:prSet presAssocID="{9B4BCFF3-8F9D-4481-929F-27A6F5EE8019}" presName="c4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614DC9-A5FB-45D2-99D4-7238635DE852}" type="pres">
      <dgm:prSet presAssocID="{9B4BCFF3-8F9D-4481-929F-27A6F5EE8019}" presName="comp5" presStyleCnt="0"/>
      <dgm:spPr/>
    </dgm:pt>
    <dgm:pt modelId="{8ED98DAE-E79F-4398-861F-B758B5CDB34E}" type="pres">
      <dgm:prSet presAssocID="{9B4BCFF3-8F9D-4481-929F-27A6F5EE8019}" presName="circle5" presStyleLbl="node1" presStyleIdx="4" presStyleCnt="5"/>
      <dgm:spPr/>
      <dgm:t>
        <a:bodyPr/>
        <a:lstStyle/>
        <a:p>
          <a:endParaRPr lang="ru-RU"/>
        </a:p>
      </dgm:t>
    </dgm:pt>
    <dgm:pt modelId="{AFFCE7A1-D158-42B3-94E4-DE890E21CE80}" type="pres">
      <dgm:prSet presAssocID="{9B4BCFF3-8F9D-4481-929F-27A6F5EE8019}" presName="c5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C2028C-7FA8-46AF-833C-E12A86E16F98}" srcId="{9B4BCFF3-8F9D-4481-929F-27A6F5EE8019}" destId="{DE025E7E-230C-4C75-B9AD-0E939C264567}" srcOrd="0" destOrd="0" parTransId="{6115D5A6-AE99-45FD-B53D-FF312EA15473}" sibTransId="{F2479DBA-6966-423F-8B2E-8453C96BA75F}"/>
    <dgm:cxn modelId="{958BAED8-3827-41B4-A5AF-6329B89E20E3}" type="presOf" srcId="{6C89FAF6-97AF-4952-91CF-FCDEC34E5C48}" destId="{467055C2-04FF-4C46-A654-D412CF4D063D}" srcOrd="0" destOrd="0" presId="urn:microsoft.com/office/officeart/2005/8/layout/venn2"/>
    <dgm:cxn modelId="{46B39947-2CD8-4C57-B174-834C5FF0039D}" srcId="{9B4BCFF3-8F9D-4481-929F-27A6F5EE8019}" destId="{C24155D9-66D2-411A-B37D-E20EBDFCEE8E}" srcOrd="4" destOrd="0" parTransId="{0B0791D0-0320-4436-A69F-6F08168F510B}" sibTransId="{61379C97-82BA-4986-94D2-6C80E095FFF6}"/>
    <dgm:cxn modelId="{D06B9E8E-6557-49C0-A054-647945C2EA63}" type="presOf" srcId="{E6E6E4FD-58BF-4185-895A-75B1CD2FBBB2}" destId="{0981A8FF-9711-47BF-BB48-EE6054CDFFCC}" srcOrd="0" destOrd="0" presId="urn:microsoft.com/office/officeart/2005/8/layout/venn2"/>
    <dgm:cxn modelId="{F603A30E-F89F-4AF1-A936-90C77AB1E549}" srcId="{9B4BCFF3-8F9D-4481-929F-27A6F5EE8019}" destId="{97C971D5-0E75-4A5D-B39E-CDD993FED142}" srcOrd="1" destOrd="0" parTransId="{3F30F35E-2DA7-4029-AA8A-3C0D49122CA9}" sibTransId="{C1E168E9-FE92-4870-8CF1-C97E121B0F1A}"/>
    <dgm:cxn modelId="{BBEA4ACB-C7CA-4094-B936-EBBF06EC36E6}" type="presOf" srcId="{6C89FAF6-97AF-4952-91CF-FCDEC34E5C48}" destId="{31F1DACF-004A-4172-996B-CC397015A10B}" srcOrd="1" destOrd="0" presId="urn:microsoft.com/office/officeart/2005/8/layout/venn2"/>
    <dgm:cxn modelId="{A4FF6A81-C3A9-4850-939A-6EEF52D8507B}" srcId="{9B4BCFF3-8F9D-4481-929F-27A6F5EE8019}" destId="{6C89FAF6-97AF-4952-91CF-FCDEC34E5C48}" srcOrd="2" destOrd="0" parTransId="{027B98F8-9F4D-4765-B6E1-56E043329C07}" sibTransId="{E7DCA625-4DE4-4892-B09F-3EAC92BE4609}"/>
    <dgm:cxn modelId="{369CB086-4373-44DE-BD7A-E69538A89A10}" type="presOf" srcId="{C24155D9-66D2-411A-B37D-E20EBDFCEE8E}" destId="{8ED98DAE-E79F-4398-861F-B758B5CDB34E}" srcOrd="0" destOrd="0" presId="urn:microsoft.com/office/officeart/2005/8/layout/venn2"/>
    <dgm:cxn modelId="{8FC26D03-BBEF-4175-9DCB-953493B05708}" srcId="{9B4BCFF3-8F9D-4481-929F-27A6F5EE8019}" destId="{E6E6E4FD-58BF-4185-895A-75B1CD2FBBB2}" srcOrd="3" destOrd="0" parTransId="{4C63D1B5-8E7F-4984-B863-A4223E746AB3}" sibTransId="{BEBB634A-F0C6-462C-9659-27C2FA62BFF3}"/>
    <dgm:cxn modelId="{CBD37E98-313A-41AE-A050-32275F844FAB}" type="presOf" srcId="{9B4BCFF3-8F9D-4481-929F-27A6F5EE8019}" destId="{5A304995-3E7A-4B30-8E22-2C36346E234D}" srcOrd="0" destOrd="0" presId="urn:microsoft.com/office/officeart/2005/8/layout/venn2"/>
    <dgm:cxn modelId="{ECCF58E4-A228-4AF7-B1A3-72A4F9A4BFE5}" type="presOf" srcId="{DE025E7E-230C-4C75-B9AD-0E939C264567}" destId="{956DA9FD-D793-400F-ADD4-4E9AB800C523}" srcOrd="0" destOrd="0" presId="urn:microsoft.com/office/officeart/2005/8/layout/venn2"/>
    <dgm:cxn modelId="{ABDA1E43-27A0-4529-825C-3529AEECABC1}" type="presOf" srcId="{97C971D5-0E75-4A5D-B39E-CDD993FED142}" destId="{B8422170-42A5-4201-980C-360C051C38F5}" srcOrd="0" destOrd="0" presId="urn:microsoft.com/office/officeart/2005/8/layout/venn2"/>
    <dgm:cxn modelId="{81A07C16-EFC4-45CA-BB17-B1ACA1E3A3AB}" type="presOf" srcId="{C24155D9-66D2-411A-B37D-E20EBDFCEE8E}" destId="{AFFCE7A1-D158-42B3-94E4-DE890E21CE80}" srcOrd="1" destOrd="0" presId="urn:microsoft.com/office/officeart/2005/8/layout/venn2"/>
    <dgm:cxn modelId="{65CE156C-82EC-476B-88DB-07C6E368E3E6}" type="presOf" srcId="{97C971D5-0E75-4A5D-B39E-CDD993FED142}" destId="{79CEE161-6197-4765-9A59-3FD243C9643C}" srcOrd="1" destOrd="0" presId="urn:microsoft.com/office/officeart/2005/8/layout/venn2"/>
    <dgm:cxn modelId="{055D93D8-A778-4C58-A594-B043718424F3}" type="presOf" srcId="{DE025E7E-230C-4C75-B9AD-0E939C264567}" destId="{87CAA819-3930-48C9-869A-696903044CC2}" srcOrd="1" destOrd="0" presId="urn:microsoft.com/office/officeart/2005/8/layout/venn2"/>
    <dgm:cxn modelId="{3A9E4102-F44D-40A6-B5DE-2089489514FF}" type="presOf" srcId="{E6E6E4FD-58BF-4185-895A-75B1CD2FBBB2}" destId="{2DFC04DA-6C2F-41A3-8831-7A306842A7D6}" srcOrd="1" destOrd="0" presId="urn:microsoft.com/office/officeart/2005/8/layout/venn2"/>
    <dgm:cxn modelId="{A3E2A349-C094-4E36-A84C-E31E95B86F0B}" type="presParOf" srcId="{5A304995-3E7A-4B30-8E22-2C36346E234D}" destId="{403C1E8C-C04E-4701-BA4D-0506429754FA}" srcOrd="0" destOrd="0" presId="urn:microsoft.com/office/officeart/2005/8/layout/venn2"/>
    <dgm:cxn modelId="{0D634C5F-E5D4-4E1F-A3E0-6F5B2B84B862}" type="presParOf" srcId="{403C1E8C-C04E-4701-BA4D-0506429754FA}" destId="{956DA9FD-D793-400F-ADD4-4E9AB800C523}" srcOrd="0" destOrd="0" presId="urn:microsoft.com/office/officeart/2005/8/layout/venn2"/>
    <dgm:cxn modelId="{EE868A6E-B1D0-41A1-B397-B9060D7959C8}" type="presParOf" srcId="{403C1E8C-C04E-4701-BA4D-0506429754FA}" destId="{87CAA819-3930-48C9-869A-696903044CC2}" srcOrd="1" destOrd="0" presId="urn:microsoft.com/office/officeart/2005/8/layout/venn2"/>
    <dgm:cxn modelId="{699C6F00-8531-4A80-BAB3-F2D15987E793}" type="presParOf" srcId="{5A304995-3E7A-4B30-8E22-2C36346E234D}" destId="{C42348D3-0EB3-41EB-8B11-4425743F278C}" srcOrd="1" destOrd="0" presId="urn:microsoft.com/office/officeart/2005/8/layout/venn2"/>
    <dgm:cxn modelId="{B91D2A2A-9E0B-41BF-BB22-5B2C01E2AE73}" type="presParOf" srcId="{C42348D3-0EB3-41EB-8B11-4425743F278C}" destId="{B8422170-42A5-4201-980C-360C051C38F5}" srcOrd="0" destOrd="0" presId="urn:microsoft.com/office/officeart/2005/8/layout/venn2"/>
    <dgm:cxn modelId="{51392831-8EAE-4E2B-8B28-55F45953EA22}" type="presParOf" srcId="{C42348D3-0EB3-41EB-8B11-4425743F278C}" destId="{79CEE161-6197-4765-9A59-3FD243C9643C}" srcOrd="1" destOrd="0" presId="urn:microsoft.com/office/officeart/2005/8/layout/venn2"/>
    <dgm:cxn modelId="{079085AF-0051-4B18-904C-C88E073E6ABB}" type="presParOf" srcId="{5A304995-3E7A-4B30-8E22-2C36346E234D}" destId="{4CAB4F48-4EBA-4F9D-8D65-B89BE6B7AE24}" srcOrd="2" destOrd="0" presId="urn:microsoft.com/office/officeart/2005/8/layout/venn2"/>
    <dgm:cxn modelId="{F0AEF77C-3904-4368-A1E7-19B7E2D55FA1}" type="presParOf" srcId="{4CAB4F48-4EBA-4F9D-8D65-B89BE6B7AE24}" destId="{467055C2-04FF-4C46-A654-D412CF4D063D}" srcOrd="0" destOrd="0" presId="urn:microsoft.com/office/officeart/2005/8/layout/venn2"/>
    <dgm:cxn modelId="{265D28B8-5492-4D1A-BE78-A4499EC3B985}" type="presParOf" srcId="{4CAB4F48-4EBA-4F9D-8D65-B89BE6B7AE24}" destId="{31F1DACF-004A-4172-996B-CC397015A10B}" srcOrd="1" destOrd="0" presId="urn:microsoft.com/office/officeart/2005/8/layout/venn2"/>
    <dgm:cxn modelId="{045769E7-D87A-4415-B68B-1B29127C8A95}" type="presParOf" srcId="{5A304995-3E7A-4B30-8E22-2C36346E234D}" destId="{DB7E409A-4B81-465E-9B88-7DC357E50572}" srcOrd="3" destOrd="0" presId="urn:microsoft.com/office/officeart/2005/8/layout/venn2"/>
    <dgm:cxn modelId="{F1595360-C1DE-4D7B-A0A9-C69D51FFDD06}" type="presParOf" srcId="{DB7E409A-4B81-465E-9B88-7DC357E50572}" destId="{0981A8FF-9711-47BF-BB48-EE6054CDFFCC}" srcOrd="0" destOrd="0" presId="urn:microsoft.com/office/officeart/2005/8/layout/venn2"/>
    <dgm:cxn modelId="{0A6917A3-12A8-40F0-B53D-0549E7D4BAF7}" type="presParOf" srcId="{DB7E409A-4B81-465E-9B88-7DC357E50572}" destId="{2DFC04DA-6C2F-41A3-8831-7A306842A7D6}" srcOrd="1" destOrd="0" presId="urn:microsoft.com/office/officeart/2005/8/layout/venn2"/>
    <dgm:cxn modelId="{0808DD51-C066-400F-A985-E333BDB67A0B}" type="presParOf" srcId="{5A304995-3E7A-4B30-8E22-2C36346E234D}" destId="{C8614DC9-A5FB-45D2-99D4-7238635DE852}" srcOrd="4" destOrd="0" presId="urn:microsoft.com/office/officeart/2005/8/layout/venn2"/>
    <dgm:cxn modelId="{CB3D7A32-953D-4A98-8D1C-D4402C635EF3}" type="presParOf" srcId="{C8614DC9-A5FB-45D2-99D4-7238635DE852}" destId="{8ED98DAE-E79F-4398-861F-B758B5CDB34E}" srcOrd="0" destOrd="0" presId="urn:microsoft.com/office/officeart/2005/8/layout/venn2"/>
    <dgm:cxn modelId="{FC5A8814-82EF-4506-9423-1A2F60BA4E17}" type="presParOf" srcId="{C8614DC9-A5FB-45D2-99D4-7238635DE852}" destId="{AFFCE7A1-D158-42B3-94E4-DE890E21CE80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538151E-07B4-450E-9A24-87F38328AF49}" type="doc">
      <dgm:prSet loTypeId="urn:microsoft.com/office/officeart/2005/8/layout/radial2" loCatId="relationship" qsTypeId="urn:microsoft.com/office/officeart/2005/8/quickstyle/3d7" qsCatId="3D" csTypeId="urn:microsoft.com/office/officeart/2005/8/colors/colorful1#6" csCatId="colorful" phldr="1"/>
      <dgm:spPr/>
      <dgm:t>
        <a:bodyPr/>
        <a:lstStyle/>
        <a:p>
          <a:endParaRPr lang="ru-RU"/>
        </a:p>
      </dgm:t>
    </dgm:pt>
    <dgm:pt modelId="{6A0C1F62-F8EB-4049-808C-A81C0A8FEA17}">
      <dgm:prSet custT="1"/>
      <dgm:spPr/>
      <dgm:t>
        <a:bodyPr/>
        <a:lstStyle/>
        <a:p>
          <a:pPr rtl="0"/>
          <a:r>
            <a:rPr lang="ru-RU" sz="2000" b="1" dirty="0" smtClean="0"/>
            <a:t>Описание жизни Господа Иисуса Христа</a:t>
          </a:r>
          <a:endParaRPr lang="ru-RU" sz="2000" b="1" dirty="0"/>
        </a:p>
      </dgm:t>
    </dgm:pt>
    <dgm:pt modelId="{500262AE-C878-4CAC-A0A4-30BE82FA4402}" type="parTrans" cxnId="{D57EBC28-58E2-4BF2-B7F2-AD3AAD5E5B46}">
      <dgm:prSet/>
      <dgm:spPr/>
      <dgm:t>
        <a:bodyPr/>
        <a:lstStyle/>
        <a:p>
          <a:endParaRPr lang="ru-RU" sz="2000" b="1"/>
        </a:p>
      </dgm:t>
    </dgm:pt>
    <dgm:pt modelId="{D9B9542B-6B2D-4996-B565-FD0E93C4BF0A}" type="sibTrans" cxnId="{D57EBC28-58E2-4BF2-B7F2-AD3AAD5E5B46}">
      <dgm:prSet/>
      <dgm:spPr/>
      <dgm:t>
        <a:bodyPr/>
        <a:lstStyle/>
        <a:p>
          <a:endParaRPr lang="ru-RU" sz="2000" b="1"/>
        </a:p>
      </dgm:t>
    </dgm:pt>
    <dgm:pt modelId="{CBF21FAC-87C4-40A0-B04C-91097EDAD71C}">
      <dgm:prSet custT="1"/>
      <dgm:spPr/>
      <dgm:t>
        <a:bodyPr/>
        <a:lstStyle/>
        <a:p>
          <a:pPr rtl="0"/>
          <a:r>
            <a:rPr lang="ru-RU" sz="2000" b="1" dirty="0" smtClean="0"/>
            <a:t>Учение Спасителя</a:t>
          </a:r>
          <a:endParaRPr lang="ru-RU" sz="2000" b="1" dirty="0"/>
        </a:p>
      </dgm:t>
    </dgm:pt>
    <dgm:pt modelId="{4835986B-9D21-4342-9DBC-AAB56A49966C}" type="parTrans" cxnId="{4CD54551-5C14-4B54-AE60-C678906D75B7}">
      <dgm:prSet/>
      <dgm:spPr/>
      <dgm:t>
        <a:bodyPr/>
        <a:lstStyle/>
        <a:p>
          <a:endParaRPr lang="ru-RU" sz="2000" b="1"/>
        </a:p>
      </dgm:t>
    </dgm:pt>
    <dgm:pt modelId="{CC40DFED-8452-4095-8DC4-4F36D66F974E}" type="sibTrans" cxnId="{4CD54551-5C14-4B54-AE60-C678906D75B7}">
      <dgm:prSet/>
      <dgm:spPr/>
      <dgm:t>
        <a:bodyPr/>
        <a:lstStyle/>
        <a:p>
          <a:endParaRPr lang="ru-RU" sz="2000" b="1"/>
        </a:p>
      </dgm:t>
    </dgm:pt>
    <dgm:pt modelId="{65F19608-38C6-4831-8E4D-7DB4D0317CE3}">
      <dgm:prSet custT="1"/>
      <dgm:spPr/>
      <dgm:t>
        <a:bodyPr/>
        <a:lstStyle/>
        <a:p>
          <a:pPr rtl="0"/>
          <a:r>
            <a:rPr lang="ru-RU" sz="2000" b="1" dirty="0" smtClean="0"/>
            <a:t>Притчи</a:t>
          </a:r>
          <a:endParaRPr lang="ru-RU" sz="2000" b="1" dirty="0"/>
        </a:p>
      </dgm:t>
    </dgm:pt>
    <dgm:pt modelId="{7B4DBF26-AB42-4AFF-9B8D-ECD806154019}" type="parTrans" cxnId="{BFA4AA21-3277-4F90-80AC-8F61F0E9F363}">
      <dgm:prSet/>
      <dgm:spPr/>
      <dgm:t>
        <a:bodyPr/>
        <a:lstStyle/>
        <a:p>
          <a:endParaRPr lang="ru-RU" sz="2000" b="1"/>
        </a:p>
      </dgm:t>
    </dgm:pt>
    <dgm:pt modelId="{3529A99B-EC07-4E10-BE2A-57280E831E54}" type="sibTrans" cxnId="{BFA4AA21-3277-4F90-80AC-8F61F0E9F363}">
      <dgm:prSet/>
      <dgm:spPr/>
      <dgm:t>
        <a:bodyPr/>
        <a:lstStyle/>
        <a:p>
          <a:endParaRPr lang="ru-RU" sz="2000" b="1"/>
        </a:p>
      </dgm:t>
    </dgm:pt>
    <dgm:pt modelId="{6E312DCC-E737-433A-9839-EA8DE634CBA9}">
      <dgm:prSet custT="1"/>
      <dgm:spPr/>
      <dgm:t>
        <a:bodyPr/>
        <a:lstStyle/>
        <a:p>
          <a:pPr rtl="0"/>
          <a:r>
            <a:rPr lang="ru-RU" sz="2000" b="1" dirty="0" smtClean="0"/>
            <a:t>Описание жизни апостолов</a:t>
          </a:r>
          <a:endParaRPr lang="ru-RU" sz="2000" b="1" dirty="0"/>
        </a:p>
      </dgm:t>
    </dgm:pt>
    <dgm:pt modelId="{5EB00885-99D5-44FD-8503-C53092A3BDE7}" type="parTrans" cxnId="{DEF125F7-C5D9-4DE3-9ACF-6B99CFAD4284}">
      <dgm:prSet/>
      <dgm:spPr/>
      <dgm:t>
        <a:bodyPr/>
        <a:lstStyle/>
        <a:p>
          <a:endParaRPr lang="ru-RU" sz="2000" b="1"/>
        </a:p>
      </dgm:t>
    </dgm:pt>
    <dgm:pt modelId="{728CE071-6B68-4D9A-8DC8-DBF85FFAB5E2}" type="sibTrans" cxnId="{DEF125F7-C5D9-4DE3-9ACF-6B99CFAD4284}">
      <dgm:prSet/>
      <dgm:spPr/>
      <dgm:t>
        <a:bodyPr/>
        <a:lstStyle/>
        <a:p>
          <a:endParaRPr lang="ru-RU" sz="2000" b="1"/>
        </a:p>
      </dgm:t>
    </dgm:pt>
    <dgm:pt modelId="{1EF44483-24A4-463E-8057-34DF88C13A86}">
      <dgm:prSet custT="1"/>
      <dgm:spPr/>
      <dgm:t>
        <a:bodyPr/>
        <a:lstStyle/>
        <a:p>
          <a:pPr rtl="0"/>
          <a:r>
            <a:rPr lang="ru-RU" sz="2000" b="1" dirty="0" smtClean="0"/>
            <a:t>Учение апостолов</a:t>
          </a:r>
          <a:endParaRPr lang="ru-RU" sz="2000" b="1" dirty="0"/>
        </a:p>
      </dgm:t>
    </dgm:pt>
    <dgm:pt modelId="{A50E3227-E24B-4AAF-B345-08DD3ECA6209}" type="parTrans" cxnId="{4DE3580B-D478-4D8C-9ACC-AE5D85940995}">
      <dgm:prSet/>
      <dgm:spPr/>
      <dgm:t>
        <a:bodyPr/>
        <a:lstStyle/>
        <a:p>
          <a:endParaRPr lang="ru-RU" sz="2000" b="1"/>
        </a:p>
      </dgm:t>
    </dgm:pt>
    <dgm:pt modelId="{30925C70-1B8C-4C7C-9F90-94A2D4A58EBF}" type="sibTrans" cxnId="{4DE3580B-D478-4D8C-9ACC-AE5D85940995}">
      <dgm:prSet/>
      <dgm:spPr/>
      <dgm:t>
        <a:bodyPr/>
        <a:lstStyle/>
        <a:p>
          <a:endParaRPr lang="ru-RU" sz="2000" b="1"/>
        </a:p>
      </dgm:t>
    </dgm:pt>
    <dgm:pt modelId="{A4930BCF-02E7-4AAC-8CEE-6C1DE5BBBB48}">
      <dgm:prSet custT="1"/>
      <dgm:spPr/>
      <dgm:t>
        <a:bodyPr/>
        <a:lstStyle/>
        <a:p>
          <a:pPr rtl="0"/>
          <a:r>
            <a:rPr lang="ru-RU" sz="2000" b="1" dirty="0" smtClean="0"/>
            <a:t>Откровение о будущем</a:t>
          </a:r>
          <a:endParaRPr lang="ru-RU" sz="2000" b="1" dirty="0"/>
        </a:p>
      </dgm:t>
    </dgm:pt>
    <dgm:pt modelId="{15B2CA37-4D68-4F3F-AF83-F7446661138C}" type="parTrans" cxnId="{7F1842DF-B3CF-4B92-94DC-F174AB22FBDD}">
      <dgm:prSet/>
      <dgm:spPr/>
      <dgm:t>
        <a:bodyPr/>
        <a:lstStyle/>
        <a:p>
          <a:endParaRPr lang="ru-RU" sz="2000" b="1"/>
        </a:p>
      </dgm:t>
    </dgm:pt>
    <dgm:pt modelId="{6C4FD80D-45C4-4B78-807C-A3498993D256}" type="sibTrans" cxnId="{7F1842DF-B3CF-4B92-94DC-F174AB22FBDD}">
      <dgm:prSet/>
      <dgm:spPr/>
      <dgm:t>
        <a:bodyPr/>
        <a:lstStyle/>
        <a:p>
          <a:endParaRPr lang="ru-RU" sz="2000" b="1"/>
        </a:p>
      </dgm:t>
    </dgm:pt>
    <dgm:pt modelId="{6450BE57-3A16-4744-8C9B-6F1EA7A4EEDB}" type="pres">
      <dgm:prSet presAssocID="{6538151E-07B4-450E-9A24-87F38328AF49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5656D9-48CE-44EA-ADD2-F67694FA5A69}" type="pres">
      <dgm:prSet presAssocID="{6538151E-07B4-450E-9A24-87F38328AF49}" presName="cycle" presStyleCnt="0"/>
      <dgm:spPr/>
    </dgm:pt>
    <dgm:pt modelId="{FF885D2D-E306-4592-AE12-2842439F514F}" type="pres">
      <dgm:prSet presAssocID="{6538151E-07B4-450E-9A24-87F38328AF49}" presName="centerShape" presStyleCnt="0"/>
      <dgm:spPr/>
    </dgm:pt>
    <dgm:pt modelId="{A6C18C90-A8BF-4BE4-B1C9-C5BE07A56CCF}" type="pres">
      <dgm:prSet presAssocID="{6538151E-07B4-450E-9A24-87F38328AF49}" presName="connSite" presStyleLbl="node1" presStyleIdx="0" presStyleCnt="7"/>
      <dgm:spPr/>
    </dgm:pt>
    <dgm:pt modelId="{8294DA32-643D-49AD-8A48-61273BE5F19C}" type="pres">
      <dgm:prSet presAssocID="{6538151E-07B4-450E-9A24-87F38328AF49}" presName="visible" presStyleLbl="node1" presStyleIdx="0" presStyleCnt="7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130EE1F-9A79-4284-B4F1-B1EDA2A48887}" type="pres">
      <dgm:prSet presAssocID="{500262AE-C878-4CAC-A0A4-30BE82FA4402}" presName="Name25" presStyleLbl="parChTrans1D1" presStyleIdx="0" presStyleCnt="6"/>
      <dgm:spPr/>
      <dgm:t>
        <a:bodyPr/>
        <a:lstStyle/>
        <a:p>
          <a:endParaRPr lang="ru-RU"/>
        </a:p>
      </dgm:t>
    </dgm:pt>
    <dgm:pt modelId="{57B9B9E7-DEEB-46CE-A7D7-47B30B2530B6}" type="pres">
      <dgm:prSet presAssocID="{6A0C1F62-F8EB-4049-808C-A81C0A8FEA17}" presName="node" presStyleCnt="0"/>
      <dgm:spPr/>
    </dgm:pt>
    <dgm:pt modelId="{F908A8D5-AAD2-4AD4-8340-92DDB0A66AA2}" type="pres">
      <dgm:prSet presAssocID="{6A0C1F62-F8EB-4049-808C-A81C0A8FEA17}" presName="parentNode" presStyleLbl="node1" presStyleIdx="1" presStyleCnt="7" custScaleX="411214" custLinFactX="92195" custLinFactNeighborX="100000">
        <dgm:presLayoutVars>
          <dgm:chMax val="1"/>
          <dgm:bulletEnabled val="1"/>
        </dgm:presLayoutVars>
      </dgm:prSet>
      <dgm:spPr>
        <a:prstGeom prst="horizontalScroll">
          <a:avLst/>
        </a:prstGeom>
      </dgm:spPr>
      <dgm:t>
        <a:bodyPr/>
        <a:lstStyle/>
        <a:p>
          <a:endParaRPr lang="ru-RU"/>
        </a:p>
      </dgm:t>
    </dgm:pt>
    <dgm:pt modelId="{84F591BF-5624-4BC7-B577-4D7EB93D8A57}" type="pres">
      <dgm:prSet presAssocID="{6A0C1F62-F8EB-4049-808C-A81C0A8FEA17}" presName="childNode" presStyleLbl="revTx" presStyleIdx="0" presStyleCnt="0">
        <dgm:presLayoutVars>
          <dgm:bulletEnabled val="1"/>
        </dgm:presLayoutVars>
      </dgm:prSet>
      <dgm:spPr/>
    </dgm:pt>
    <dgm:pt modelId="{E25F9F74-CD06-43E9-8642-85B99D0E137E}" type="pres">
      <dgm:prSet presAssocID="{4835986B-9D21-4342-9DBC-AAB56A49966C}" presName="Name25" presStyleLbl="parChTrans1D1" presStyleIdx="1" presStyleCnt="6"/>
      <dgm:spPr/>
      <dgm:t>
        <a:bodyPr/>
        <a:lstStyle/>
        <a:p>
          <a:endParaRPr lang="ru-RU"/>
        </a:p>
      </dgm:t>
    </dgm:pt>
    <dgm:pt modelId="{EC59EE43-FC6B-4803-A352-9AD20A70B6C8}" type="pres">
      <dgm:prSet presAssocID="{CBF21FAC-87C4-40A0-B04C-91097EDAD71C}" presName="node" presStyleCnt="0"/>
      <dgm:spPr/>
    </dgm:pt>
    <dgm:pt modelId="{EC863217-972B-4D9E-821D-4547D3A91F38}" type="pres">
      <dgm:prSet presAssocID="{CBF21FAC-87C4-40A0-B04C-91097EDAD71C}" presName="parentNode" presStyleLbl="node1" presStyleIdx="2" presStyleCnt="7" custScaleX="411214" custLinFactX="92195" custLinFactNeighborX="100000">
        <dgm:presLayoutVars>
          <dgm:chMax val="1"/>
          <dgm:bulletEnabled val="1"/>
        </dgm:presLayoutVars>
      </dgm:prSet>
      <dgm:spPr>
        <a:prstGeom prst="horizontalScroll">
          <a:avLst/>
        </a:prstGeom>
      </dgm:spPr>
      <dgm:t>
        <a:bodyPr/>
        <a:lstStyle/>
        <a:p>
          <a:endParaRPr lang="ru-RU"/>
        </a:p>
      </dgm:t>
    </dgm:pt>
    <dgm:pt modelId="{EDD720A9-B24D-4B85-B2AC-371DC33EFF5B}" type="pres">
      <dgm:prSet presAssocID="{CBF21FAC-87C4-40A0-B04C-91097EDAD71C}" presName="childNode" presStyleLbl="revTx" presStyleIdx="0" presStyleCnt="0">
        <dgm:presLayoutVars>
          <dgm:bulletEnabled val="1"/>
        </dgm:presLayoutVars>
      </dgm:prSet>
      <dgm:spPr/>
    </dgm:pt>
    <dgm:pt modelId="{92FBB1F9-781B-4B54-8E0D-7D96D656872D}" type="pres">
      <dgm:prSet presAssocID="{7B4DBF26-AB42-4AFF-9B8D-ECD806154019}" presName="Name25" presStyleLbl="parChTrans1D1" presStyleIdx="2" presStyleCnt="6"/>
      <dgm:spPr/>
      <dgm:t>
        <a:bodyPr/>
        <a:lstStyle/>
        <a:p>
          <a:endParaRPr lang="ru-RU"/>
        </a:p>
      </dgm:t>
    </dgm:pt>
    <dgm:pt modelId="{582CB1AC-DBC8-4267-B126-8DB3A5EBBD10}" type="pres">
      <dgm:prSet presAssocID="{65F19608-38C6-4831-8E4D-7DB4D0317CE3}" presName="node" presStyleCnt="0"/>
      <dgm:spPr/>
    </dgm:pt>
    <dgm:pt modelId="{4F3A2EDC-EEEE-4C19-A39D-E4683D427834}" type="pres">
      <dgm:prSet presAssocID="{65F19608-38C6-4831-8E4D-7DB4D0317CE3}" presName="parentNode" presStyleLbl="node1" presStyleIdx="3" presStyleCnt="7" custScaleX="411214" custLinFactX="92195" custLinFactNeighborX="100000">
        <dgm:presLayoutVars>
          <dgm:chMax val="1"/>
          <dgm:bulletEnabled val="1"/>
        </dgm:presLayoutVars>
      </dgm:prSet>
      <dgm:spPr>
        <a:prstGeom prst="horizontalScroll">
          <a:avLst/>
        </a:prstGeom>
      </dgm:spPr>
      <dgm:t>
        <a:bodyPr/>
        <a:lstStyle/>
        <a:p>
          <a:endParaRPr lang="ru-RU"/>
        </a:p>
      </dgm:t>
    </dgm:pt>
    <dgm:pt modelId="{6BB7F8A4-840E-4863-89D2-E2D20117BE09}" type="pres">
      <dgm:prSet presAssocID="{65F19608-38C6-4831-8E4D-7DB4D0317CE3}" presName="childNode" presStyleLbl="revTx" presStyleIdx="0" presStyleCnt="0">
        <dgm:presLayoutVars>
          <dgm:bulletEnabled val="1"/>
        </dgm:presLayoutVars>
      </dgm:prSet>
      <dgm:spPr/>
    </dgm:pt>
    <dgm:pt modelId="{0BE1D65B-A054-4FF3-A7B6-511B412278D7}" type="pres">
      <dgm:prSet presAssocID="{5EB00885-99D5-44FD-8503-C53092A3BDE7}" presName="Name25" presStyleLbl="parChTrans1D1" presStyleIdx="3" presStyleCnt="6"/>
      <dgm:spPr/>
      <dgm:t>
        <a:bodyPr/>
        <a:lstStyle/>
        <a:p>
          <a:endParaRPr lang="ru-RU"/>
        </a:p>
      </dgm:t>
    </dgm:pt>
    <dgm:pt modelId="{2C5E4EC2-4A38-4A97-ACBC-A3002EB18D00}" type="pres">
      <dgm:prSet presAssocID="{6E312DCC-E737-433A-9839-EA8DE634CBA9}" presName="node" presStyleCnt="0"/>
      <dgm:spPr/>
    </dgm:pt>
    <dgm:pt modelId="{36AAA54A-1543-45DD-AEF7-C146A95C8F6E}" type="pres">
      <dgm:prSet presAssocID="{6E312DCC-E737-433A-9839-EA8DE634CBA9}" presName="parentNode" presStyleLbl="node1" presStyleIdx="4" presStyleCnt="7" custScaleX="411214" custLinFactX="92195" custLinFactNeighborX="100000">
        <dgm:presLayoutVars>
          <dgm:chMax val="1"/>
          <dgm:bulletEnabled val="1"/>
        </dgm:presLayoutVars>
      </dgm:prSet>
      <dgm:spPr>
        <a:prstGeom prst="horizontalScroll">
          <a:avLst/>
        </a:prstGeom>
      </dgm:spPr>
      <dgm:t>
        <a:bodyPr/>
        <a:lstStyle/>
        <a:p>
          <a:endParaRPr lang="ru-RU"/>
        </a:p>
      </dgm:t>
    </dgm:pt>
    <dgm:pt modelId="{EFBD9458-FD1D-4767-B46C-066DDD30E753}" type="pres">
      <dgm:prSet presAssocID="{6E312DCC-E737-433A-9839-EA8DE634CBA9}" presName="childNode" presStyleLbl="revTx" presStyleIdx="0" presStyleCnt="0">
        <dgm:presLayoutVars>
          <dgm:bulletEnabled val="1"/>
        </dgm:presLayoutVars>
      </dgm:prSet>
      <dgm:spPr/>
    </dgm:pt>
    <dgm:pt modelId="{0AC356DA-0EA7-4603-90DC-BBA2EFFC8FC0}" type="pres">
      <dgm:prSet presAssocID="{A50E3227-E24B-4AAF-B345-08DD3ECA6209}" presName="Name25" presStyleLbl="parChTrans1D1" presStyleIdx="4" presStyleCnt="6"/>
      <dgm:spPr/>
      <dgm:t>
        <a:bodyPr/>
        <a:lstStyle/>
        <a:p>
          <a:endParaRPr lang="ru-RU"/>
        </a:p>
      </dgm:t>
    </dgm:pt>
    <dgm:pt modelId="{8AF2E91E-034C-4F88-930C-238911893FEE}" type="pres">
      <dgm:prSet presAssocID="{1EF44483-24A4-463E-8057-34DF88C13A86}" presName="node" presStyleCnt="0"/>
      <dgm:spPr/>
    </dgm:pt>
    <dgm:pt modelId="{1A5CD9BF-137F-4367-9131-010213289AB9}" type="pres">
      <dgm:prSet presAssocID="{1EF44483-24A4-463E-8057-34DF88C13A86}" presName="parentNode" presStyleLbl="node1" presStyleIdx="5" presStyleCnt="7" custScaleX="411214" custLinFactX="92195" custLinFactNeighborX="100000">
        <dgm:presLayoutVars>
          <dgm:chMax val="1"/>
          <dgm:bulletEnabled val="1"/>
        </dgm:presLayoutVars>
      </dgm:prSet>
      <dgm:spPr>
        <a:prstGeom prst="horizontalScroll">
          <a:avLst/>
        </a:prstGeom>
      </dgm:spPr>
      <dgm:t>
        <a:bodyPr/>
        <a:lstStyle/>
        <a:p>
          <a:endParaRPr lang="ru-RU"/>
        </a:p>
      </dgm:t>
    </dgm:pt>
    <dgm:pt modelId="{32E0F755-1AFD-46BE-B927-9EB0A245F4D2}" type="pres">
      <dgm:prSet presAssocID="{1EF44483-24A4-463E-8057-34DF88C13A86}" presName="childNode" presStyleLbl="revTx" presStyleIdx="0" presStyleCnt="0">
        <dgm:presLayoutVars>
          <dgm:bulletEnabled val="1"/>
        </dgm:presLayoutVars>
      </dgm:prSet>
      <dgm:spPr/>
    </dgm:pt>
    <dgm:pt modelId="{1DD5BC37-093D-464E-ABD2-833BFB2DAA6B}" type="pres">
      <dgm:prSet presAssocID="{15B2CA37-4D68-4F3F-AF83-F7446661138C}" presName="Name25" presStyleLbl="parChTrans1D1" presStyleIdx="5" presStyleCnt="6"/>
      <dgm:spPr/>
      <dgm:t>
        <a:bodyPr/>
        <a:lstStyle/>
        <a:p>
          <a:endParaRPr lang="ru-RU"/>
        </a:p>
      </dgm:t>
    </dgm:pt>
    <dgm:pt modelId="{43D56949-E42F-4C4F-9D14-5BACFACBBC63}" type="pres">
      <dgm:prSet presAssocID="{A4930BCF-02E7-4AAC-8CEE-6C1DE5BBBB48}" presName="node" presStyleCnt="0"/>
      <dgm:spPr/>
    </dgm:pt>
    <dgm:pt modelId="{B5601129-6629-47EC-BF55-D07FAF056F53}" type="pres">
      <dgm:prSet presAssocID="{A4930BCF-02E7-4AAC-8CEE-6C1DE5BBBB48}" presName="parentNode" presStyleLbl="node1" presStyleIdx="6" presStyleCnt="7" custScaleX="411214" custLinFactX="92195" custLinFactNeighborX="100000">
        <dgm:presLayoutVars>
          <dgm:chMax val="1"/>
          <dgm:bulletEnabled val="1"/>
        </dgm:presLayoutVars>
      </dgm:prSet>
      <dgm:spPr>
        <a:prstGeom prst="horizontalScroll">
          <a:avLst/>
        </a:prstGeom>
      </dgm:spPr>
      <dgm:t>
        <a:bodyPr/>
        <a:lstStyle/>
        <a:p>
          <a:endParaRPr lang="ru-RU"/>
        </a:p>
      </dgm:t>
    </dgm:pt>
    <dgm:pt modelId="{A39B5B09-ED49-4CCF-A206-FFD8E0D24F03}" type="pres">
      <dgm:prSet presAssocID="{A4930BCF-02E7-4AAC-8CEE-6C1DE5BBBB48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4CD54551-5C14-4B54-AE60-C678906D75B7}" srcId="{6538151E-07B4-450E-9A24-87F38328AF49}" destId="{CBF21FAC-87C4-40A0-B04C-91097EDAD71C}" srcOrd="1" destOrd="0" parTransId="{4835986B-9D21-4342-9DBC-AAB56A49966C}" sibTransId="{CC40DFED-8452-4095-8DC4-4F36D66F974E}"/>
    <dgm:cxn modelId="{8C41CC21-9AA4-479C-9C39-6243E17C797A}" type="presOf" srcId="{65F19608-38C6-4831-8E4D-7DB4D0317CE3}" destId="{4F3A2EDC-EEEE-4C19-A39D-E4683D427834}" srcOrd="0" destOrd="0" presId="urn:microsoft.com/office/officeart/2005/8/layout/radial2"/>
    <dgm:cxn modelId="{706654F5-A9DB-431A-9DD8-10E8500773BA}" type="presOf" srcId="{5EB00885-99D5-44FD-8503-C53092A3BDE7}" destId="{0BE1D65B-A054-4FF3-A7B6-511B412278D7}" srcOrd="0" destOrd="0" presId="urn:microsoft.com/office/officeart/2005/8/layout/radial2"/>
    <dgm:cxn modelId="{E3AE9D13-11B8-4094-8A55-2990ABD10BA1}" type="presOf" srcId="{A4930BCF-02E7-4AAC-8CEE-6C1DE5BBBB48}" destId="{B5601129-6629-47EC-BF55-D07FAF056F53}" srcOrd="0" destOrd="0" presId="urn:microsoft.com/office/officeart/2005/8/layout/radial2"/>
    <dgm:cxn modelId="{3C08B510-E9F7-4463-8F52-E316C1C9F5A8}" type="presOf" srcId="{6A0C1F62-F8EB-4049-808C-A81C0A8FEA17}" destId="{F908A8D5-AAD2-4AD4-8340-92DDB0A66AA2}" srcOrd="0" destOrd="0" presId="urn:microsoft.com/office/officeart/2005/8/layout/radial2"/>
    <dgm:cxn modelId="{89C12842-B3EF-4922-93A9-95C33378549A}" type="presOf" srcId="{500262AE-C878-4CAC-A0A4-30BE82FA4402}" destId="{7130EE1F-9A79-4284-B4F1-B1EDA2A48887}" srcOrd="0" destOrd="0" presId="urn:microsoft.com/office/officeart/2005/8/layout/radial2"/>
    <dgm:cxn modelId="{293BF77C-9BD9-43CE-AAB9-CB022E9FF273}" type="presOf" srcId="{15B2CA37-4D68-4F3F-AF83-F7446661138C}" destId="{1DD5BC37-093D-464E-ABD2-833BFB2DAA6B}" srcOrd="0" destOrd="0" presId="urn:microsoft.com/office/officeart/2005/8/layout/radial2"/>
    <dgm:cxn modelId="{6CA5C084-5247-40EC-88B2-A7B538B58434}" type="presOf" srcId="{A50E3227-E24B-4AAF-B345-08DD3ECA6209}" destId="{0AC356DA-0EA7-4603-90DC-BBA2EFFC8FC0}" srcOrd="0" destOrd="0" presId="urn:microsoft.com/office/officeart/2005/8/layout/radial2"/>
    <dgm:cxn modelId="{BFA4AA21-3277-4F90-80AC-8F61F0E9F363}" srcId="{6538151E-07B4-450E-9A24-87F38328AF49}" destId="{65F19608-38C6-4831-8E4D-7DB4D0317CE3}" srcOrd="2" destOrd="0" parTransId="{7B4DBF26-AB42-4AFF-9B8D-ECD806154019}" sibTransId="{3529A99B-EC07-4E10-BE2A-57280E831E54}"/>
    <dgm:cxn modelId="{DEF125F7-C5D9-4DE3-9ACF-6B99CFAD4284}" srcId="{6538151E-07B4-450E-9A24-87F38328AF49}" destId="{6E312DCC-E737-433A-9839-EA8DE634CBA9}" srcOrd="3" destOrd="0" parTransId="{5EB00885-99D5-44FD-8503-C53092A3BDE7}" sibTransId="{728CE071-6B68-4D9A-8DC8-DBF85FFAB5E2}"/>
    <dgm:cxn modelId="{B7976B7E-8ED9-44F3-87C1-83EEC5A60842}" type="presOf" srcId="{1EF44483-24A4-463E-8057-34DF88C13A86}" destId="{1A5CD9BF-137F-4367-9131-010213289AB9}" srcOrd="0" destOrd="0" presId="urn:microsoft.com/office/officeart/2005/8/layout/radial2"/>
    <dgm:cxn modelId="{4EC7F353-BA15-4CA7-B7FE-D2A6A7389773}" type="presOf" srcId="{7B4DBF26-AB42-4AFF-9B8D-ECD806154019}" destId="{92FBB1F9-781B-4B54-8E0D-7D96D656872D}" srcOrd="0" destOrd="0" presId="urn:microsoft.com/office/officeart/2005/8/layout/radial2"/>
    <dgm:cxn modelId="{FD3EB4AB-EEC1-4143-9F14-E3A9D450839E}" type="presOf" srcId="{4835986B-9D21-4342-9DBC-AAB56A49966C}" destId="{E25F9F74-CD06-43E9-8642-85B99D0E137E}" srcOrd="0" destOrd="0" presId="urn:microsoft.com/office/officeart/2005/8/layout/radial2"/>
    <dgm:cxn modelId="{D57EBC28-58E2-4BF2-B7F2-AD3AAD5E5B46}" srcId="{6538151E-07B4-450E-9A24-87F38328AF49}" destId="{6A0C1F62-F8EB-4049-808C-A81C0A8FEA17}" srcOrd="0" destOrd="0" parTransId="{500262AE-C878-4CAC-A0A4-30BE82FA4402}" sibTransId="{D9B9542B-6B2D-4996-B565-FD0E93C4BF0A}"/>
    <dgm:cxn modelId="{E47F78B2-A6ED-41EA-98DC-1A79B7481DE8}" type="presOf" srcId="{6538151E-07B4-450E-9A24-87F38328AF49}" destId="{6450BE57-3A16-4744-8C9B-6F1EA7A4EEDB}" srcOrd="0" destOrd="0" presId="urn:microsoft.com/office/officeart/2005/8/layout/radial2"/>
    <dgm:cxn modelId="{1A2468DC-E02A-4F7E-AE2F-BE957556E9DF}" type="presOf" srcId="{CBF21FAC-87C4-40A0-B04C-91097EDAD71C}" destId="{EC863217-972B-4D9E-821D-4547D3A91F38}" srcOrd="0" destOrd="0" presId="urn:microsoft.com/office/officeart/2005/8/layout/radial2"/>
    <dgm:cxn modelId="{D3A42361-2E81-4B02-865E-258A7315C64A}" type="presOf" srcId="{6E312DCC-E737-433A-9839-EA8DE634CBA9}" destId="{36AAA54A-1543-45DD-AEF7-C146A95C8F6E}" srcOrd="0" destOrd="0" presId="urn:microsoft.com/office/officeart/2005/8/layout/radial2"/>
    <dgm:cxn modelId="{7F1842DF-B3CF-4B92-94DC-F174AB22FBDD}" srcId="{6538151E-07B4-450E-9A24-87F38328AF49}" destId="{A4930BCF-02E7-4AAC-8CEE-6C1DE5BBBB48}" srcOrd="5" destOrd="0" parTransId="{15B2CA37-4D68-4F3F-AF83-F7446661138C}" sibTransId="{6C4FD80D-45C4-4B78-807C-A3498993D256}"/>
    <dgm:cxn modelId="{4DE3580B-D478-4D8C-9ACC-AE5D85940995}" srcId="{6538151E-07B4-450E-9A24-87F38328AF49}" destId="{1EF44483-24A4-463E-8057-34DF88C13A86}" srcOrd="4" destOrd="0" parTransId="{A50E3227-E24B-4AAF-B345-08DD3ECA6209}" sibTransId="{30925C70-1B8C-4C7C-9F90-94A2D4A58EBF}"/>
    <dgm:cxn modelId="{6922AB52-AC07-45BA-8537-0CB7554526CA}" type="presParOf" srcId="{6450BE57-3A16-4744-8C9B-6F1EA7A4EEDB}" destId="{685656D9-48CE-44EA-ADD2-F67694FA5A69}" srcOrd="0" destOrd="0" presId="urn:microsoft.com/office/officeart/2005/8/layout/radial2"/>
    <dgm:cxn modelId="{9C4E5392-4747-441B-81B8-2EDE90C2711E}" type="presParOf" srcId="{685656D9-48CE-44EA-ADD2-F67694FA5A69}" destId="{FF885D2D-E306-4592-AE12-2842439F514F}" srcOrd="0" destOrd="0" presId="urn:microsoft.com/office/officeart/2005/8/layout/radial2"/>
    <dgm:cxn modelId="{839F3681-942B-4C19-888E-CFB7873880F3}" type="presParOf" srcId="{FF885D2D-E306-4592-AE12-2842439F514F}" destId="{A6C18C90-A8BF-4BE4-B1C9-C5BE07A56CCF}" srcOrd="0" destOrd="0" presId="urn:microsoft.com/office/officeart/2005/8/layout/radial2"/>
    <dgm:cxn modelId="{5F267B04-333B-4515-86FB-59DE98F17304}" type="presParOf" srcId="{FF885D2D-E306-4592-AE12-2842439F514F}" destId="{8294DA32-643D-49AD-8A48-61273BE5F19C}" srcOrd="1" destOrd="0" presId="urn:microsoft.com/office/officeart/2005/8/layout/radial2"/>
    <dgm:cxn modelId="{A389246B-12E0-45B2-8175-9419A5BA1149}" type="presParOf" srcId="{685656D9-48CE-44EA-ADD2-F67694FA5A69}" destId="{7130EE1F-9A79-4284-B4F1-B1EDA2A48887}" srcOrd="1" destOrd="0" presId="urn:microsoft.com/office/officeart/2005/8/layout/radial2"/>
    <dgm:cxn modelId="{BAE19CB7-78EB-4299-A386-A5420B166F68}" type="presParOf" srcId="{685656D9-48CE-44EA-ADD2-F67694FA5A69}" destId="{57B9B9E7-DEEB-46CE-A7D7-47B30B2530B6}" srcOrd="2" destOrd="0" presId="urn:microsoft.com/office/officeart/2005/8/layout/radial2"/>
    <dgm:cxn modelId="{C598A715-FEAF-4531-ADFB-FEB4DCA40D0D}" type="presParOf" srcId="{57B9B9E7-DEEB-46CE-A7D7-47B30B2530B6}" destId="{F908A8D5-AAD2-4AD4-8340-92DDB0A66AA2}" srcOrd="0" destOrd="0" presId="urn:microsoft.com/office/officeart/2005/8/layout/radial2"/>
    <dgm:cxn modelId="{653622EB-CCA9-4142-B512-0CE53695A63C}" type="presParOf" srcId="{57B9B9E7-DEEB-46CE-A7D7-47B30B2530B6}" destId="{84F591BF-5624-4BC7-B577-4D7EB93D8A57}" srcOrd="1" destOrd="0" presId="urn:microsoft.com/office/officeart/2005/8/layout/radial2"/>
    <dgm:cxn modelId="{3E1B6802-40DE-4489-99E5-65096099444E}" type="presParOf" srcId="{685656D9-48CE-44EA-ADD2-F67694FA5A69}" destId="{E25F9F74-CD06-43E9-8642-85B99D0E137E}" srcOrd="3" destOrd="0" presId="urn:microsoft.com/office/officeart/2005/8/layout/radial2"/>
    <dgm:cxn modelId="{D9698FE2-5CB2-4B96-A68B-A723CA04B6DD}" type="presParOf" srcId="{685656D9-48CE-44EA-ADD2-F67694FA5A69}" destId="{EC59EE43-FC6B-4803-A352-9AD20A70B6C8}" srcOrd="4" destOrd="0" presId="urn:microsoft.com/office/officeart/2005/8/layout/radial2"/>
    <dgm:cxn modelId="{B7C33DC4-8FAF-43F4-8F35-A97012FD3157}" type="presParOf" srcId="{EC59EE43-FC6B-4803-A352-9AD20A70B6C8}" destId="{EC863217-972B-4D9E-821D-4547D3A91F38}" srcOrd="0" destOrd="0" presId="urn:microsoft.com/office/officeart/2005/8/layout/radial2"/>
    <dgm:cxn modelId="{F47CE412-91D0-4D31-8EC4-EFE04587EDD1}" type="presParOf" srcId="{EC59EE43-FC6B-4803-A352-9AD20A70B6C8}" destId="{EDD720A9-B24D-4B85-B2AC-371DC33EFF5B}" srcOrd="1" destOrd="0" presId="urn:microsoft.com/office/officeart/2005/8/layout/radial2"/>
    <dgm:cxn modelId="{F8F46164-10B6-4C98-9C1A-C33E640A367D}" type="presParOf" srcId="{685656D9-48CE-44EA-ADD2-F67694FA5A69}" destId="{92FBB1F9-781B-4B54-8E0D-7D96D656872D}" srcOrd="5" destOrd="0" presId="urn:microsoft.com/office/officeart/2005/8/layout/radial2"/>
    <dgm:cxn modelId="{20E887F8-0A7E-4EA1-BD4B-79FA2D56DE5C}" type="presParOf" srcId="{685656D9-48CE-44EA-ADD2-F67694FA5A69}" destId="{582CB1AC-DBC8-4267-B126-8DB3A5EBBD10}" srcOrd="6" destOrd="0" presId="urn:microsoft.com/office/officeart/2005/8/layout/radial2"/>
    <dgm:cxn modelId="{C733ED6E-EE9C-4B41-8B62-06BACA768AFC}" type="presParOf" srcId="{582CB1AC-DBC8-4267-B126-8DB3A5EBBD10}" destId="{4F3A2EDC-EEEE-4C19-A39D-E4683D427834}" srcOrd="0" destOrd="0" presId="urn:microsoft.com/office/officeart/2005/8/layout/radial2"/>
    <dgm:cxn modelId="{55414A07-6660-4FC0-87AF-869CD3E4DD58}" type="presParOf" srcId="{582CB1AC-DBC8-4267-B126-8DB3A5EBBD10}" destId="{6BB7F8A4-840E-4863-89D2-E2D20117BE09}" srcOrd="1" destOrd="0" presId="urn:microsoft.com/office/officeart/2005/8/layout/radial2"/>
    <dgm:cxn modelId="{0A060402-3CB9-4DA8-9C50-A8E969B2CDB3}" type="presParOf" srcId="{685656D9-48CE-44EA-ADD2-F67694FA5A69}" destId="{0BE1D65B-A054-4FF3-A7B6-511B412278D7}" srcOrd="7" destOrd="0" presId="urn:microsoft.com/office/officeart/2005/8/layout/radial2"/>
    <dgm:cxn modelId="{B36526C6-D239-417C-A758-5D3C187B409D}" type="presParOf" srcId="{685656D9-48CE-44EA-ADD2-F67694FA5A69}" destId="{2C5E4EC2-4A38-4A97-ACBC-A3002EB18D00}" srcOrd="8" destOrd="0" presId="urn:microsoft.com/office/officeart/2005/8/layout/radial2"/>
    <dgm:cxn modelId="{16D19638-B60A-4966-A334-CB8FE1502B60}" type="presParOf" srcId="{2C5E4EC2-4A38-4A97-ACBC-A3002EB18D00}" destId="{36AAA54A-1543-45DD-AEF7-C146A95C8F6E}" srcOrd="0" destOrd="0" presId="urn:microsoft.com/office/officeart/2005/8/layout/radial2"/>
    <dgm:cxn modelId="{897AF134-5F0B-4C11-B8E3-A6A8078B2238}" type="presParOf" srcId="{2C5E4EC2-4A38-4A97-ACBC-A3002EB18D00}" destId="{EFBD9458-FD1D-4767-B46C-066DDD30E753}" srcOrd="1" destOrd="0" presId="urn:microsoft.com/office/officeart/2005/8/layout/radial2"/>
    <dgm:cxn modelId="{2EAA270B-6067-4FB6-B9A9-DC8F4783087E}" type="presParOf" srcId="{685656D9-48CE-44EA-ADD2-F67694FA5A69}" destId="{0AC356DA-0EA7-4603-90DC-BBA2EFFC8FC0}" srcOrd="9" destOrd="0" presId="urn:microsoft.com/office/officeart/2005/8/layout/radial2"/>
    <dgm:cxn modelId="{0AF2760D-04BF-4138-9CB9-76FAAEA685A1}" type="presParOf" srcId="{685656D9-48CE-44EA-ADD2-F67694FA5A69}" destId="{8AF2E91E-034C-4F88-930C-238911893FEE}" srcOrd="10" destOrd="0" presId="urn:microsoft.com/office/officeart/2005/8/layout/radial2"/>
    <dgm:cxn modelId="{0FBC3AAB-DDB0-419D-BE5D-64F39702C211}" type="presParOf" srcId="{8AF2E91E-034C-4F88-930C-238911893FEE}" destId="{1A5CD9BF-137F-4367-9131-010213289AB9}" srcOrd="0" destOrd="0" presId="urn:microsoft.com/office/officeart/2005/8/layout/radial2"/>
    <dgm:cxn modelId="{4D5E9FE4-FCB8-428D-B396-D86806B26495}" type="presParOf" srcId="{8AF2E91E-034C-4F88-930C-238911893FEE}" destId="{32E0F755-1AFD-46BE-B927-9EB0A245F4D2}" srcOrd="1" destOrd="0" presId="urn:microsoft.com/office/officeart/2005/8/layout/radial2"/>
    <dgm:cxn modelId="{4515569D-B5C3-4256-BC57-5784171150D5}" type="presParOf" srcId="{685656D9-48CE-44EA-ADD2-F67694FA5A69}" destId="{1DD5BC37-093D-464E-ABD2-833BFB2DAA6B}" srcOrd="11" destOrd="0" presId="urn:microsoft.com/office/officeart/2005/8/layout/radial2"/>
    <dgm:cxn modelId="{34FBD8C6-2424-4286-9992-9B33D3E4E909}" type="presParOf" srcId="{685656D9-48CE-44EA-ADD2-F67694FA5A69}" destId="{43D56949-E42F-4C4F-9D14-5BACFACBBC63}" srcOrd="12" destOrd="0" presId="urn:microsoft.com/office/officeart/2005/8/layout/radial2"/>
    <dgm:cxn modelId="{BBC56B35-FDD4-4C6E-8619-62B3DF0CF934}" type="presParOf" srcId="{43D56949-E42F-4C4F-9D14-5BACFACBBC63}" destId="{B5601129-6629-47EC-BF55-D07FAF056F53}" srcOrd="0" destOrd="0" presId="urn:microsoft.com/office/officeart/2005/8/layout/radial2"/>
    <dgm:cxn modelId="{6A90D021-7D09-4D1E-8362-C968F2A7B294}" type="presParOf" srcId="{43D56949-E42F-4C4F-9D14-5BACFACBBC63}" destId="{A39B5B09-ED49-4CCF-A206-FFD8E0D24F03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684325-7917-4DFA-988B-B9264E752E8F}">
      <dsp:nvSpPr>
        <dsp:cNvPr id="0" name=""/>
        <dsp:cNvSpPr/>
      </dsp:nvSpPr>
      <dsp:spPr>
        <a:xfrm>
          <a:off x="2524712" y="306"/>
          <a:ext cx="1924794" cy="96239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Вы узнаете</a:t>
          </a:r>
          <a:endParaRPr lang="ru-RU" sz="2900" kern="1200" dirty="0"/>
        </a:p>
      </dsp:txBody>
      <dsp:txXfrm>
        <a:off x="2552900" y="28494"/>
        <a:ext cx="1868418" cy="906021"/>
      </dsp:txXfrm>
    </dsp:sp>
    <dsp:sp modelId="{8CDBFE79-3A5B-44E7-8D2C-0B0351557308}">
      <dsp:nvSpPr>
        <dsp:cNvPr id="0" name=""/>
        <dsp:cNvSpPr/>
      </dsp:nvSpPr>
      <dsp:spPr>
        <a:xfrm>
          <a:off x="2717191" y="962704"/>
          <a:ext cx="192479" cy="7217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1797"/>
              </a:lnTo>
              <a:lnTo>
                <a:pt x="192479" y="721797"/>
              </a:lnTo>
            </a:path>
          </a:pathLst>
        </a:custGeom>
        <a:noFill/>
        <a:ln w="381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88C7FE-AC8B-41C2-95AF-0FCE5EB01781}">
      <dsp:nvSpPr>
        <dsp:cNvPr id="0" name=""/>
        <dsp:cNvSpPr/>
      </dsp:nvSpPr>
      <dsp:spPr>
        <a:xfrm>
          <a:off x="2909670" y="1203303"/>
          <a:ext cx="2795216" cy="9623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Кто такие христиане</a:t>
          </a:r>
          <a:endParaRPr lang="ru-RU" sz="2800" kern="1200" dirty="0"/>
        </a:p>
      </dsp:txBody>
      <dsp:txXfrm>
        <a:off x="2937858" y="1231491"/>
        <a:ext cx="2738840" cy="906021"/>
      </dsp:txXfrm>
    </dsp:sp>
    <dsp:sp modelId="{FF0C37E6-AA86-4A60-A9D9-836FEF958418}">
      <dsp:nvSpPr>
        <dsp:cNvPr id="0" name=""/>
        <dsp:cNvSpPr/>
      </dsp:nvSpPr>
      <dsp:spPr>
        <a:xfrm>
          <a:off x="2717191" y="962704"/>
          <a:ext cx="192479" cy="19247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4794"/>
              </a:lnTo>
              <a:lnTo>
                <a:pt x="192479" y="1924794"/>
              </a:lnTo>
            </a:path>
          </a:pathLst>
        </a:custGeom>
        <a:noFill/>
        <a:ln w="381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893BA8-B6B9-48F7-904A-5D8B43422C98}">
      <dsp:nvSpPr>
        <dsp:cNvPr id="0" name=""/>
        <dsp:cNvSpPr/>
      </dsp:nvSpPr>
      <dsp:spPr>
        <a:xfrm>
          <a:off x="2909670" y="2406299"/>
          <a:ext cx="2795216" cy="9623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hueOff val="8797670"/>
              <a:satOff val="-20044"/>
              <a:lumOff val="80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Что такое Библия</a:t>
          </a:r>
          <a:endParaRPr lang="ru-RU" sz="2800" kern="1200" dirty="0"/>
        </a:p>
      </dsp:txBody>
      <dsp:txXfrm>
        <a:off x="2937858" y="2434487"/>
        <a:ext cx="2738840" cy="906021"/>
      </dsp:txXfrm>
    </dsp:sp>
    <dsp:sp modelId="{1F1ADDF4-B44B-4DD5-9ECD-997597257813}">
      <dsp:nvSpPr>
        <dsp:cNvPr id="0" name=""/>
        <dsp:cNvSpPr/>
      </dsp:nvSpPr>
      <dsp:spPr>
        <a:xfrm>
          <a:off x="2717191" y="962704"/>
          <a:ext cx="192479" cy="31277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7790"/>
              </a:lnTo>
              <a:lnTo>
                <a:pt x="192479" y="3127790"/>
              </a:lnTo>
            </a:path>
          </a:pathLst>
        </a:custGeom>
        <a:noFill/>
        <a:ln w="381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79FED0-F94C-4F8E-881E-C91BAF770E26}">
      <dsp:nvSpPr>
        <dsp:cNvPr id="0" name=""/>
        <dsp:cNvSpPr/>
      </dsp:nvSpPr>
      <dsp:spPr>
        <a:xfrm>
          <a:off x="2909670" y="3609295"/>
          <a:ext cx="2795216" cy="9623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hueOff val="17595341"/>
              <a:satOff val="-40088"/>
              <a:lumOff val="1608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Что такое Евангелие</a:t>
          </a:r>
          <a:endParaRPr lang="ru-RU" sz="2800" kern="1200" dirty="0"/>
        </a:p>
      </dsp:txBody>
      <dsp:txXfrm>
        <a:off x="2937858" y="3637483"/>
        <a:ext cx="2738840" cy="9060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3A78A3-1359-4CDF-9203-38B31B63D063}">
      <dsp:nvSpPr>
        <dsp:cNvPr id="0" name=""/>
        <dsp:cNvSpPr/>
      </dsp:nvSpPr>
      <dsp:spPr>
        <a:xfrm>
          <a:off x="915" y="525920"/>
          <a:ext cx="3332230" cy="166611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Христианство</a:t>
          </a:r>
          <a:endParaRPr lang="ru-RU" sz="4000" kern="1200" dirty="0"/>
        </a:p>
      </dsp:txBody>
      <dsp:txXfrm>
        <a:off x="49714" y="574719"/>
        <a:ext cx="3234632" cy="1568517"/>
      </dsp:txXfrm>
    </dsp:sp>
    <dsp:sp modelId="{9C04DB4A-7326-49E9-BD08-B3CBC695F7C0}">
      <dsp:nvSpPr>
        <dsp:cNvPr id="0" name=""/>
        <dsp:cNvSpPr/>
      </dsp:nvSpPr>
      <dsp:spPr>
        <a:xfrm>
          <a:off x="334138" y="2192035"/>
          <a:ext cx="333223" cy="12495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9586"/>
              </a:lnTo>
              <a:lnTo>
                <a:pt x="333223" y="124958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B7DFA77-FB21-4D17-B527-64B2AEBA8CD7}">
      <dsp:nvSpPr>
        <dsp:cNvPr id="0" name=""/>
        <dsp:cNvSpPr/>
      </dsp:nvSpPr>
      <dsp:spPr>
        <a:xfrm>
          <a:off x="667361" y="2608564"/>
          <a:ext cx="2665784" cy="16661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учение Господа Иисуса Христа</a:t>
          </a:r>
          <a:endParaRPr lang="ru-RU" sz="2800" kern="1200" dirty="0"/>
        </a:p>
      </dsp:txBody>
      <dsp:txXfrm>
        <a:off x="716160" y="2657363"/>
        <a:ext cx="2568186" cy="1568517"/>
      </dsp:txXfrm>
    </dsp:sp>
    <dsp:sp modelId="{C057CB08-FD2B-4C70-833E-76862CE5497C}">
      <dsp:nvSpPr>
        <dsp:cNvPr id="0" name=""/>
        <dsp:cNvSpPr/>
      </dsp:nvSpPr>
      <dsp:spPr>
        <a:xfrm>
          <a:off x="4166203" y="525920"/>
          <a:ext cx="3332230" cy="166611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Кто такие христиане?</a:t>
          </a:r>
          <a:endParaRPr lang="ru-RU" sz="4000" kern="1200" dirty="0"/>
        </a:p>
      </dsp:txBody>
      <dsp:txXfrm>
        <a:off x="4215002" y="574719"/>
        <a:ext cx="3234632" cy="1568517"/>
      </dsp:txXfrm>
    </dsp:sp>
    <dsp:sp modelId="{76B23323-024C-4AF4-89C8-65CC78698DCD}">
      <dsp:nvSpPr>
        <dsp:cNvPr id="0" name=""/>
        <dsp:cNvSpPr/>
      </dsp:nvSpPr>
      <dsp:spPr>
        <a:xfrm>
          <a:off x="4499426" y="2192035"/>
          <a:ext cx="333223" cy="12495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9586"/>
              </a:lnTo>
              <a:lnTo>
                <a:pt x="333223" y="124958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344F792-37CD-4B4A-85B7-0C733903438B}">
      <dsp:nvSpPr>
        <dsp:cNvPr id="0" name=""/>
        <dsp:cNvSpPr/>
      </dsp:nvSpPr>
      <dsp:spPr>
        <a:xfrm>
          <a:off x="4832649" y="2608564"/>
          <a:ext cx="2665784" cy="16661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Люди которые приняли учение Господа</a:t>
          </a:r>
          <a:endParaRPr lang="ru-RU" sz="2800" kern="1200" dirty="0"/>
        </a:p>
      </dsp:txBody>
      <dsp:txXfrm>
        <a:off x="4881448" y="2657363"/>
        <a:ext cx="2568186" cy="15685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C7EBBC-BFD2-4505-BB2A-3373806FCEB9}">
      <dsp:nvSpPr>
        <dsp:cNvPr id="0" name=""/>
        <dsp:cNvSpPr/>
      </dsp:nvSpPr>
      <dsp:spPr>
        <a:xfrm>
          <a:off x="0" y="1051400"/>
          <a:ext cx="2423160" cy="2423160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80A6E34-CE2C-4019-BB82-45C1A5CF701C}">
      <dsp:nvSpPr>
        <dsp:cNvPr id="0" name=""/>
        <dsp:cNvSpPr/>
      </dsp:nvSpPr>
      <dsp:spPr>
        <a:xfrm>
          <a:off x="1211580" y="1051400"/>
          <a:ext cx="2827020" cy="24231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Библия</a:t>
          </a:r>
          <a:endParaRPr lang="ru-RU" sz="3500" kern="1200" dirty="0"/>
        </a:p>
      </dsp:txBody>
      <dsp:txXfrm>
        <a:off x="1211580" y="1051400"/>
        <a:ext cx="2827020" cy="726949"/>
      </dsp:txXfrm>
    </dsp:sp>
    <dsp:sp modelId="{B72E912C-1A7D-4B33-90A7-2CF4AD9E3658}">
      <dsp:nvSpPr>
        <dsp:cNvPr id="0" name=""/>
        <dsp:cNvSpPr/>
      </dsp:nvSpPr>
      <dsp:spPr>
        <a:xfrm>
          <a:off x="424053" y="1778350"/>
          <a:ext cx="1575052" cy="1575052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0D02F8E-C9ED-4B37-B67E-68FFD1B1B726}">
      <dsp:nvSpPr>
        <dsp:cNvPr id="0" name=""/>
        <dsp:cNvSpPr/>
      </dsp:nvSpPr>
      <dsp:spPr>
        <a:xfrm>
          <a:off x="1211580" y="1778350"/>
          <a:ext cx="2827020" cy="157505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Книги</a:t>
          </a:r>
          <a:endParaRPr lang="ru-RU" sz="3500" kern="1200" dirty="0"/>
        </a:p>
      </dsp:txBody>
      <dsp:txXfrm>
        <a:off x="1211580" y="1778350"/>
        <a:ext cx="2827020" cy="726947"/>
      </dsp:txXfrm>
    </dsp:sp>
    <dsp:sp modelId="{4C13CD64-AE31-47A9-A9D8-19E7D01EA127}">
      <dsp:nvSpPr>
        <dsp:cNvPr id="0" name=""/>
        <dsp:cNvSpPr/>
      </dsp:nvSpPr>
      <dsp:spPr>
        <a:xfrm>
          <a:off x="848106" y="2505297"/>
          <a:ext cx="726947" cy="726947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030C4D0-9987-4BA4-8DC2-7F08C400CF21}">
      <dsp:nvSpPr>
        <dsp:cNvPr id="0" name=""/>
        <dsp:cNvSpPr/>
      </dsp:nvSpPr>
      <dsp:spPr>
        <a:xfrm>
          <a:off x="1211580" y="2505297"/>
          <a:ext cx="2827020" cy="72694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>
          <a:bevelT w="101600" h="80600"/>
          <a:bevelB w="80600" h="80600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77 книг</a:t>
          </a:r>
          <a:endParaRPr lang="ru-RU" sz="3500" kern="1200" dirty="0"/>
        </a:p>
      </dsp:txBody>
      <dsp:txXfrm>
        <a:off x="1211580" y="2505297"/>
        <a:ext cx="2827020" cy="72694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9B0A21-931B-4EEF-8981-EE459A5046BB}">
      <dsp:nvSpPr>
        <dsp:cNvPr id="0" name=""/>
        <dsp:cNvSpPr/>
      </dsp:nvSpPr>
      <dsp:spPr>
        <a:xfrm>
          <a:off x="2697413" y="3888028"/>
          <a:ext cx="91440" cy="4547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4718"/>
              </a:lnTo>
            </a:path>
          </a:pathLst>
        </a:custGeom>
        <a:noFill/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0E7AF9-42E1-487A-A820-C210D6B628D2}">
      <dsp:nvSpPr>
        <dsp:cNvPr id="0" name=""/>
        <dsp:cNvSpPr/>
      </dsp:nvSpPr>
      <dsp:spPr>
        <a:xfrm>
          <a:off x="1787658" y="2440485"/>
          <a:ext cx="955474" cy="454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877"/>
              </a:lnTo>
              <a:lnTo>
                <a:pt x="955474" y="309877"/>
              </a:lnTo>
              <a:lnTo>
                <a:pt x="955474" y="454718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0F5E3B-44EF-42C0-9F82-3CCED96C339A}">
      <dsp:nvSpPr>
        <dsp:cNvPr id="0" name=""/>
        <dsp:cNvSpPr/>
      </dsp:nvSpPr>
      <dsp:spPr>
        <a:xfrm>
          <a:off x="786464" y="3888028"/>
          <a:ext cx="91440" cy="4547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4718"/>
              </a:lnTo>
            </a:path>
          </a:pathLst>
        </a:custGeom>
        <a:noFill/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75B4FC-6088-4648-891D-B1B3BA9E951C}">
      <dsp:nvSpPr>
        <dsp:cNvPr id="0" name=""/>
        <dsp:cNvSpPr/>
      </dsp:nvSpPr>
      <dsp:spPr>
        <a:xfrm>
          <a:off x="832184" y="2440485"/>
          <a:ext cx="955474" cy="454718"/>
        </a:xfrm>
        <a:custGeom>
          <a:avLst/>
          <a:gdLst/>
          <a:ahLst/>
          <a:cxnLst/>
          <a:rect l="0" t="0" r="0" b="0"/>
          <a:pathLst>
            <a:path>
              <a:moveTo>
                <a:pt x="955474" y="0"/>
              </a:moveTo>
              <a:lnTo>
                <a:pt x="955474" y="309877"/>
              </a:lnTo>
              <a:lnTo>
                <a:pt x="0" y="309877"/>
              </a:lnTo>
              <a:lnTo>
                <a:pt x="0" y="454718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6ABF6B-0B5E-47A3-A229-99FA24486928}">
      <dsp:nvSpPr>
        <dsp:cNvPr id="0" name=""/>
        <dsp:cNvSpPr/>
      </dsp:nvSpPr>
      <dsp:spPr>
        <a:xfrm>
          <a:off x="1741938" y="992941"/>
          <a:ext cx="91440" cy="4547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4718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BF6BB8-BA04-490A-A3B3-9E71382C96AE}">
      <dsp:nvSpPr>
        <dsp:cNvPr id="0" name=""/>
        <dsp:cNvSpPr/>
      </dsp:nvSpPr>
      <dsp:spPr>
        <a:xfrm>
          <a:off x="610528" y="117"/>
          <a:ext cx="2354260" cy="99282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3785F57-D2A0-439F-AEB4-783C6F60293A}">
      <dsp:nvSpPr>
        <dsp:cNvPr id="0" name=""/>
        <dsp:cNvSpPr/>
      </dsp:nvSpPr>
      <dsp:spPr>
        <a:xfrm>
          <a:off x="784250" y="165153"/>
          <a:ext cx="2354260" cy="992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Библия</a:t>
          </a:r>
          <a:endParaRPr lang="ru-RU" sz="2400" kern="1200" dirty="0"/>
        </a:p>
      </dsp:txBody>
      <dsp:txXfrm>
        <a:off x="813329" y="194232"/>
        <a:ext cx="2296102" cy="934666"/>
      </dsp:txXfrm>
    </dsp:sp>
    <dsp:sp modelId="{96CEBADB-2F61-4377-830A-A0581386FA82}">
      <dsp:nvSpPr>
        <dsp:cNvPr id="0" name=""/>
        <dsp:cNvSpPr/>
      </dsp:nvSpPr>
      <dsp:spPr>
        <a:xfrm>
          <a:off x="1005906" y="1447660"/>
          <a:ext cx="1563503" cy="99282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86D0E91-15E4-4D53-891E-C5899BE49278}">
      <dsp:nvSpPr>
        <dsp:cNvPr id="0" name=""/>
        <dsp:cNvSpPr/>
      </dsp:nvSpPr>
      <dsp:spPr>
        <a:xfrm>
          <a:off x="1179629" y="1612697"/>
          <a:ext cx="1563503" cy="992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Два завета</a:t>
          </a:r>
          <a:endParaRPr lang="ru-RU" sz="2800" kern="1200" dirty="0"/>
        </a:p>
      </dsp:txBody>
      <dsp:txXfrm>
        <a:off x="1208708" y="1641776"/>
        <a:ext cx="1505345" cy="934666"/>
      </dsp:txXfrm>
    </dsp:sp>
    <dsp:sp modelId="{CDB1FB8F-0157-477D-87AE-3BF71E296330}">
      <dsp:nvSpPr>
        <dsp:cNvPr id="0" name=""/>
        <dsp:cNvSpPr/>
      </dsp:nvSpPr>
      <dsp:spPr>
        <a:xfrm>
          <a:off x="50432" y="2895204"/>
          <a:ext cx="1563503" cy="99282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5AE58B5-518F-4ABF-80B4-8A58427A183B}">
      <dsp:nvSpPr>
        <dsp:cNvPr id="0" name=""/>
        <dsp:cNvSpPr/>
      </dsp:nvSpPr>
      <dsp:spPr>
        <a:xfrm>
          <a:off x="224155" y="3060240"/>
          <a:ext cx="1563503" cy="992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Ветхий</a:t>
          </a:r>
          <a:endParaRPr lang="ru-RU" sz="2400" kern="1200" dirty="0"/>
        </a:p>
      </dsp:txBody>
      <dsp:txXfrm>
        <a:off x="253234" y="3089319"/>
        <a:ext cx="1505345" cy="934666"/>
      </dsp:txXfrm>
    </dsp:sp>
    <dsp:sp modelId="{DDF84149-303C-4C4A-ADEB-359F4EF97EA6}">
      <dsp:nvSpPr>
        <dsp:cNvPr id="0" name=""/>
        <dsp:cNvSpPr/>
      </dsp:nvSpPr>
      <dsp:spPr>
        <a:xfrm>
          <a:off x="50432" y="4342747"/>
          <a:ext cx="1563503" cy="9928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B7BFEC2-471A-4D00-87C6-5D4387A3472F}">
      <dsp:nvSpPr>
        <dsp:cNvPr id="0" name=""/>
        <dsp:cNvSpPr/>
      </dsp:nvSpPr>
      <dsp:spPr>
        <a:xfrm>
          <a:off x="224155" y="4507784"/>
          <a:ext cx="1563503" cy="992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До рождества Христова</a:t>
          </a:r>
          <a:endParaRPr lang="ru-RU" sz="2000" kern="1200" dirty="0"/>
        </a:p>
      </dsp:txBody>
      <dsp:txXfrm>
        <a:off x="253234" y="4536863"/>
        <a:ext cx="1505345" cy="934666"/>
      </dsp:txXfrm>
    </dsp:sp>
    <dsp:sp modelId="{6A9A94A9-2F8D-4A34-9DEB-5FB5A543A91F}">
      <dsp:nvSpPr>
        <dsp:cNvPr id="0" name=""/>
        <dsp:cNvSpPr/>
      </dsp:nvSpPr>
      <dsp:spPr>
        <a:xfrm>
          <a:off x="1961381" y="2895204"/>
          <a:ext cx="1563503" cy="99282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6292054-610A-4C29-B64C-AE12B7472ABB}">
      <dsp:nvSpPr>
        <dsp:cNvPr id="0" name=""/>
        <dsp:cNvSpPr/>
      </dsp:nvSpPr>
      <dsp:spPr>
        <a:xfrm>
          <a:off x="2135103" y="3060240"/>
          <a:ext cx="1563503" cy="992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Новый</a:t>
          </a:r>
          <a:endParaRPr lang="ru-RU" sz="2400" kern="1200" dirty="0"/>
        </a:p>
      </dsp:txBody>
      <dsp:txXfrm>
        <a:off x="2164182" y="3089319"/>
        <a:ext cx="1505345" cy="934666"/>
      </dsp:txXfrm>
    </dsp:sp>
    <dsp:sp modelId="{CC3C2A53-B474-40FA-80B9-AD9B370F32C3}">
      <dsp:nvSpPr>
        <dsp:cNvPr id="0" name=""/>
        <dsp:cNvSpPr/>
      </dsp:nvSpPr>
      <dsp:spPr>
        <a:xfrm>
          <a:off x="1961381" y="4342747"/>
          <a:ext cx="1563503" cy="9928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CA7BE12-2AA2-45F5-B348-86BE615DE2C4}">
      <dsp:nvSpPr>
        <dsp:cNvPr id="0" name=""/>
        <dsp:cNvSpPr/>
      </dsp:nvSpPr>
      <dsp:spPr>
        <a:xfrm>
          <a:off x="2135103" y="4507784"/>
          <a:ext cx="1563503" cy="992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После Рождества Господа</a:t>
          </a:r>
          <a:endParaRPr lang="ru-RU" sz="2000" kern="1200" dirty="0"/>
        </a:p>
      </dsp:txBody>
      <dsp:txXfrm>
        <a:off x="2164182" y="4536863"/>
        <a:ext cx="1505345" cy="9346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1590A6-CB8F-4642-8839-BD2962FB2264}">
      <dsp:nvSpPr>
        <dsp:cNvPr id="0" name=""/>
        <dsp:cNvSpPr/>
      </dsp:nvSpPr>
      <dsp:spPr>
        <a:xfrm>
          <a:off x="568059" y="3098"/>
          <a:ext cx="2924968" cy="104745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/>
            <a:t>Откровение </a:t>
          </a:r>
          <a:endParaRPr lang="ru-RU" sz="3400" b="1" kern="1200" dirty="0"/>
        </a:p>
      </dsp:txBody>
      <dsp:txXfrm>
        <a:off x="598738" y="33777"/>
        <a:ext cx="2863610" cy="986094"/>
      </dsp:txXfrm>
    </dsp:sp>
    <dsp:sp modelId="{DEB916ED-3CD0-47CA-ACFF-9854B863B9E3}">
      <dsp:nvSpPr>
        <dsp:cNvPr id="0" name=""/>
        <dsp:cNvSpPr/>
      </dsp:nvSpPr>
      <dsp:spPr>
        <a:xfrm>
          <a:off x="860556" y="1050551"/>
          <a:ext cx="292496" cy="7855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5589"/>
              </a:lnTo>
              <a:lnTo>
                <a:pt x="292496" y="78558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19F1E46-5E91-4F32-98EE-F8968ACFE188}">
      <dsp:nvSpPr>
        <dsp:cNvPr id="0" name=""/>
        <dsp:cNvSpPr/>
      </dsp:nvSpPr>
      <dsp:spPr>
        <a:xfrm>
          <a:off x="1153053" y="1312414"/>
          <a:ext cx="2602592" cy="10474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/>
            <a:t>Открыть</a:t>
          </a:r>
          <a:endParaRPr lang="ru-RU" sz="2000" b="1" kern="1200" dirty="0"/>
        </a:p>
      </dsp:txBody>
      <dsp:txXfrm>
        <a:off x="1183732" y="1343093"/>
        <a:ext cx="2541234" cy="986094"/>
      </dsp:txXfrm>
    </dsp:sp>
    <dsp:sp modelId="{A9B43764-8DA1-48AF-9D8B-F37088A7D543}">
      <dsp:nvSpPr>
        <dsp:cNvPr id="0" name=""/>
        <dsp:cNvSpPr/>
      </dsp:nvSpPr>
      <dsp:spPr>
        <a:xfrm>
          <a:off x="860556" y="1050551"/>
          <a:ext cx="292496" cy="20949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94904"/>
              </a:lnTo>
              <a:lnTo>
                <a:pt x="292496" y="209490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408EB8B-E5B0-41E0-8BF2-1E2212F9043C}">
      <dsp:nvSpPr>
        <dsp:cNvPr id="0" name=""/>
        <dsp:cNvSpPr/>
      </dsp:nvSpPr>
      <dsp:spPr>
        <a:xfrm>
          <a:off x="1153053" y="2621729"/>
          <a:ext cx="2602592" cy="10474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/>
            <a:t>Бог открыл пророкам и апостолам Свое учение</a:t>
          </a:r>
          <a:endParaRPr lang="ru-RU" sz="2000" b="1" kern="1200" dirty="0"/>
        </a:p>
      </dsp:txBody>
      <dsp:txXfrm>
        <a:off x="1183732" y="2652408"/>
        <a:ext cx="2541234" cy="986094"/>
      </dsp:txXfrm>
    </dsp:sp>
    <dsp:sp modelId="{BB8C8EAA-FF32-4840-88C2-F6A304BFB740}">
      <dsp:nvSpPr>
        <dsp:cNvPr id="0" name=""/>
        <dsp:cNvSpPr/>
      </dsp:nvSpPr>
      <dsp:spPr>
        <a:xfrm>
          <a:off x="4016754" y="3098"/>
          <a:ext cx="2924968" cy="104745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/>
            <a:t>Священное Писание</a:t>
          </a:r>
          <a:endParaRPr lang="ru-RU" sz="3400" b="1" kern="1200" dirty="0"/>
        </a:p>
      </dsp:txBody>
      <dsp:txXfrm>
        <a:off x="4047433" y="33777"/>
        <a:ext cx="2863610" cy="986094"/>
      </dsp:txXfrm>
    </dsp:sp>
    <dsp:sp modelId="{86F4B63A-C908-4756-9167-36D8B8EA3E93}">
      <dsp:nvSpPr>
        <dsp:cNvPr id="0" name=""/>
        <dsp:cNvSpPr/>
      </dsp:nvSpPr>
      <dsp:spPr>
        <a:xfrm>
          <a:off x="4309251" y="1050551"/>
          <a:ext cx="292496" cy="7855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5589"/>
              </a:lnTo>
              <a:lnTo>
                <a:pt x="292496" y="78558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3870EC2-7D20-4569-A10C-5A8DE811EA3E}">
      <dsp:nvSpPr>
        <dsp:cNvPr id="0" name=""/>
        <dsp:cNvSpPr/>
      </dsp:nvSpPr>
      <dsp:spPr>
        <a:xfrm>
          <a:off x="4601748" y="1312414"/>
          <a:ext cx="2602592" cy="10474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/>
            <a:t>Священное</a:t>
          </a:r>
          <a:endParaRPr lang="ru-RU" sz="2000" b="1" kern="1200" dirty="0"/>
        </a:p>
      </dsp:txBody>
      <dsp:txXfrm>
        <a:off x="4632427" y="1343093"/>
        <a:ext cx="2541234" cy="986094"/>
      </dsp:txXfrm>
    </dsp:sp>
    <dsp:sp modelId="{9DB3A1D9-0C6B-4862-810C-9DDA1DA4BADC}">
      <dsp:nvSpPr>
        <dsp:cNvPr id="0" name=""/>
        <dsp:cNvSpPr/>
      </dsp:nvSpPr>
      <dsp:spPr>
        <a:xfrm>
          <a:off x="4309251" y="1050551"/>
          <a:ext cx="292496" cy="20949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94904"/>
              </a:lnTo>
              <a:lnTo>
                <a:pt x="292496" y="209490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CA1BB83-5BD3-42D0-BF3F-FD3E387F5F6D}">
      <dsp:nvSpPr>
        <dsp:cNvPr id="0" name=""/>
        <dsp:cNvSpPr/>
      </dsp:nvSpPr>
      <dsp:spPr>
        <a:xfrm>
          <a:off x="4601748" y="2621729"/>
          <a:ext cx="2602592" cy="10474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/>
            <a:t>Освященное Богом</a:t>
          </a:r>
          <a:endParaRPr lang="ru-RU" sz="2000" b="1" kern="1200" dirty="0"/>
        </a:p>
      </dsp:txBody>
      <dsp:txXfrm>
        <a:off x="4632427" y="2652408"/>
        <a:ext cx="2541234" cy="986094"/>
      </dsp:txXfrm>
    </dsp:sp>
    <dsp:sp modelId="{26FDA431-340A-4BD2-80FE-30B95488B628}">
      <dsp:nvSpPr>
        <dsp:cNvPr id="0" name=""/>
        <dsp:cNvSpPr/>
      </dsp:nvSpPr>
      <dsp:spPr>
        <a:xfrm>
          <a:off x="4309251" y="1050551"/>
          <a:ext cx="292496" cy="34042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04220"/>
              </a:lnTo>
              <a:lnTo>
                <a:pt x="292496" y="340422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5400" prstMaterial="plastic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FA6033D-721C-48D8-AA1B-948DEA74FB60}">
      <dsp:nvSpPr>
        <dsp:cNvPr id="0" name=""/>
        <dsp:cNvSpPr/>
      </dsp:nvSpPr>
      <dsp:spPr>
        <a:xfrm>
          <a:off x="4601748" y="3931044"/>
          <a:ext cx="2602592" cy="10474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/>
            <a:t>Слово Божие записанное святыми людьми</a:t>
          </a:r>
          <a:endParaRPr lang="ru-RU" sz="2000" b="1" kern="1200" dirty="0"/>
        </a:p>
      </dsp:txBody>
      <dsp:txXfrm>
        <a:off x="4632427" y="3961723"/>
        <a:ext cx="2541234" cy="98609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48BC22-E73D-44EA-A1F8-0F816B7755DA}">
      <dsp:nvSpPr>
        <dsp:cNvPr id="0" name=""/>
        <dsp:cNvSpPr/>
      </dsp:nvSpPr>
      <dsp:spPr>
        <a:xfrm>
          <a:off x="3290" y="216"/>
          <a:ext cx="7461018" cy="11446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Союз</a:t>
          </a:r>
          <a:endParaRPr lang="ru-RU" sz="5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6815" y="33741"/>
        <a:ext cx="7393968" cy="1077585"/>
      </dsp:txXfrm>
    </dsp:sp>
    <dsp:sp modelId="{CED7E3DB-91DA-4443-AEA9-167A7D55F11B}">
      <dsp:nvSpPr>
        <dsp:cNvPr id="0" name=""/>
        <dsp:cNvSpPr/>
      </dsp:nvSpPr>
      <dsp:spPr>
        <a:xfrm>
          <a:off x="3290" y="1243068"/>
          <a:ext cx="2402904" cy="11446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Ветхий союз</a:t>
          </a:r>
          <a:endParaRPr lang="ru-RU" sz="3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6815" y="1276593"/>
        <a:ext cx="2335854" cy="1077585"/>
      </dsp:txXfrm>
    </dsp:sp>
    <dsp:sp modelId="{8705AEB6-DB77-403B-8BF9-74319CFA46E4}">
      <dsp:nvSpPr>
        <dsp:cNvPr id="0" name=""/>
        <dsp:cNvSpPr/>
      </dsp:nvSpPr>
      <dsp:spPr>
        <a:xfrm>
          <a:off x="3290" y="2485920"/>
          <a:ext cx="2402904" cy="11446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6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6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Обещание Бога послать Спасителя</a:t>
          </a:r>
          <a:endParaRPr lang="ru-RU" sz="22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6815" y="2519445"/>
        <a:ext cx="2335854" cy="1077585"/>
      </dsp:txXfrm>
    </dsp:sp>
    <dsp:sp modelId="{2A4D28E8-864A-4543-A80F-59684CF0615A}">
      <dsp:nvSpPr>
        <dsp:cNvPr id="0" name=""/>
        <dsp:cNvSpPr/>
      </dsp:nvSpPr>
      <dsp:spPr>
        <a:xfrm>
          <a:off x="3290" y="3728772"/>
          <a:ext cx="2402904" cy="11446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Люди должны готовиться к этому событию</a:t>
          </a:r>
          <a:endParaRPr lang="ru-RU" sz="17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6815" y="3762297"/>
        <a:ext cx="2335854" cy="1077585"/>
      </dsp:txXfrm>
    </dsp:sp>
    <dsp:sp modelId="{07D76871-9B1B-42F0-94C9-EE02B02434C4}">
      <dsp:nvSpPr>
        <dsp:cNvPr id="0" name=""/>
        <dsp:cNvSpPr/>
      </dsp:nvSpPr>
      <dsp:spPr>
        <a:xfrm>
          <a:off x="2608039" y="1243068"/>
          <a:ext cx="4856269" cy="11446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5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5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Новый союз</a:t>
          </a:r>
          <a:endParaRPr lang="ru-RU" sz="3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2641564" y="1276593"/>
        <a:ext cx="4789219" cy="1077585"/>
      </dsp:txXfrm>
    </dsp:sp>
    <dsp:sp modelId="{D7B8EFFC-8B72-4658-A0A7-58A063F3C4F1}">
      <dsp:nvSpPr>
        <dsp:cNvPr id="0" name=""/>
        <dsp:cNvSpPr/>
      </dsp:nvSpPr>
      <dsp:spPr>
        <a:xfrm>
          <a:off x="2608039" y="2485920"/>
          <a:ext cx="4856269" cy="11446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6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6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Исполнение обещания Богом</a:t>
          </a:r>
          <a:endParaRPr lang="ru-RU" sz="22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2641564" y="2519445"/>
        <a:ext cx="4789219" cy="1077585"/>
      </dsp:txXfrm>
    </dsp:sp>
    <dsp:sp modelId="{EC29FACC-B1EF-4C9A-8672-3CC658E63E3B}">
      <dsp:nvSpPr>
        <dsp:cNvPr id="0" name=""/>
        <dsp:cNvSpPr/>
      </dsp:nvSpPr>
      <dsp:spPr>
        <a:xfrm>
          <a:off x="2608039" y="3728772"/>
          <a:ext cx="2402904" cy="11446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Люди должны исполнять слова Господа</a:t>
          </a:r>
          <a:endParaRPr lang="ru-RU" sz="17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2641564" y="3762297"/>
        <a:ext cx="2335854" cy="1077585"/>
      </dsp:txXfrm>
    </dsp:sp>
    <dsp:sp modelId="{5244566D-64D2-4045-A929-1B837E8EE318}">
      <dsp:nvSpPr>
        <dsp:cNvPr id="0" name=""/>
        <dsp:cNvSpPr/>
      </dsp:nvSpPr>
      <dsp:spPr>
        <a:xfrm>
          <a:off x="5061404" y="3728772"/>
          <a:ext cx="2402904" cy="11446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Кто идет за Спасителем обретает жизнь вечную</a:t>
          </a:r>
          <a:endParaRPr lang="ru-RU" sz="17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5094929" y="3762297"/>
        <a:ext cx="2335854" cy="107758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885827-1DF3-4064-ABAD-B7161CAE713F}">
      <dsp:nvSpPr>
        <dsp:cNvPr id="0" name=""/>
        <dsp:cNvSpPr/>
      </dsp:nvSpPr>
      <dsp:spPr>
        <a:xfrm>
          <a:off x="5380" y="1104574"/>
          <a:ext cx="2760339" cy="110413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0" tIns="22225" rIns="0" bIns="22225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Ветхого завета</a:t>
          </a:r>
          <a:endParaRPr lang="ru-RU" sz="3500" kern="1200" dirty="0"/>
        </a:p>
      </dsp:txBody>
      <dsp:txXfrm>
        <a:off x="557448" y="1104574"/>
        <a:ext cx="1656204" cy="1104135"/>
      </dsp:txXfrm>
    </dsp:sp>
    <dsp:sp modelId="{FC7E8864-3EBA-47E5-870B-C0B73C5F163F}">
      <dsp:nvSpPr>
        <dsp:cNvPr id="0" name=""/>
        <dsp:cNvSpPr/>
      </dsp:nvSpPr>
      <dsp:spPr>
        <a:xfrm>
          <a:off x="2406875" y="1198426"/>
          <a:ext cx="2291081" cy="916432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contourW="3000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Пророки</a:t>
          </a:r>
          <a:endParaRPr lang="ru-RU" sz="2000" kern="1200" dirty="0"/>
        </a:p>
      </dsp:txBody>
      <dsp:txXfrm>
        <a:off x="2865091" y="1198426"/>
        <a:ext cx="1374649" cy="916432"/>
      </dsp:txXfrm>
    </dsp:sp>
    <dsp:sp modelId="{D7DF5A25-1E8D-48E4-9BDD-354CB0E8235A}">
      <dsp:nvSpPr>
        <dsp:cNvPr id="0" name=""/>
        <dsp:cNvSpPr/>
      </dsp:nvSpPr>
      <dsp:spPr>
        <a:xfrm>
          <a:off x="4377205" y="1198426"/>
          <a:ext cx="2291081" cy="916432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contourW="3000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Предсказывали о</a:t>
          </a:r>
          <a:endParaRPr lang="ru-RU" sz="2000" kern="1200" dirty="0"/>
        </a:p>
      </dsp:txBody>
      <dsp:txXfrm>
        <a:off x="4835421" y="1198426"/>
        <a:ext cx="1374649" cy="916432"/>
      </dsp:txXfrm>
    </dsp:sp>
    <dsp:sp modelId="{F95AF762-500A-46CA-9FA0-85655EE98216}">
      <dsp:nvSpPr>
        <dsp:cNvPr id="0" name=""/>
        <dsp:cNvSpPr/>
      </dsp:nvSpPr>
      <dsp:spPr>
        <a:xfrm>
          <a:off x="6347535" y="1198426"/>
          <a:ext cx="2291081" cy="916432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contourW="3000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Пришест-вие</a:t>
          </a:r>
          <a:r>
            <a:rPr lang="ru-RU" sz="2000" kern="1200" dirty="0" smtClean="0"/>
            <a:t> Спасителя</a:t>
          </a:r>
          <a:endParaRPr lang="ru-RU" sz="2000" kern="1200" dirty="0"/>
        </a:p>
      </dsp:txBody>
      <dsp:txXfrm>
        <a:off x="6805751" y="1198426"/>
        <a:ext cx="1374649" cy="916432"/>
      </dsp:txXfrm>
    </dsp:sp>
    <dsp:sp modelId="{CB9153CB-5D5B-46AA-BDC2-CAB0A12C386D}">
      <dsp:nvSpPr>
        <dsp:cNvPr id="0" name=""/>
        <dsp:cNvSpPr/>
      </dsp:nvSpPr>
      <dsp:spPr>
        <a:xfrm>
          <a:off x="5380" y="2363289"/>
          <a:ext cx="2760339" cy="110413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0" tIns="22225" rIns="0" bIns="22225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Нового завета</a:t>
          </a:r>
          <a:endParaRPr lang="ru-RU" sz="3500" kern="1200" dirty="0"/>
        </a:p>
      </dsp:txBody>
      <dsp:txXfrm>
        <a:off x="557448" y="2363289"/>
        <a:ext cx="1656204" cy="1104135"/>
      </dsp:txXfrm>
    </dsp:sp>
    <dsp:sp modelId="{C01CFB71-3279-4504-A8A3-56E165EF75F0}">
      <dsp:nvSpPr>
        <dsp:cNvPr id="0" name=""/>
        <dsp:cNvSpPr/>
      </dsp:nvSpPr>
      <dsp:spPr>
        <a:xfrm>
          <a:off x="2406875" y="2457141"/>
          <a:ext cx="2291081" cy="916432"/>
        </a:xfrm>
        <a:prstGeom prst="chevron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contourW="3000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Апостолы </a:t>
          </a:r>
          <a:endParaRPr lang="ru-RU" sz="2000" kern="1200" dirty="0"/>
        </a:p>
      </dsp:txBody>
      <dsp:txXfrm>
        <a:off x="2865091" y="2457141"/>
        <a:ext cx="1374649" cy="916432"/>
      </dsp:txXfrm>
    </dsp:sp>
    <dsp:sp modelId="{B4C227D0-C060-457A-8BCD-44466BDB97F6}">
      <dsp:nvSpPr>
        <dsp:cNvPr id="0" name=""/>
        <dsp:cNvSpPr/>
      </dsp:nvSpPr>
      <dsp:spPr>
        <a:xfrm>
          <a:off x="4377205" y="2457141"/>
          <a:ext cx="2291081" cy="916432"/>
        </a:xfrm>
        <a:prstGeom prst="chevron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contourW="3000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Видели</a:t>
          </a:r>
          <a:endParaRPr lang="ru-RU" sz="2000" kern="1200" dirty="0"/>
        </a:p>
      </dsp:txBody>
      <dsp:txXfrm>
        <a:off x="4835421" y="2457141"/>
        <a:ext cx="1374649" cy="916432"/>
      </dsp:txXfrm>
    </dsp:sp>
    <dsp:sp modelId="{276634E3-737A-4AFD-9B31-46F7C746D10D}">
      <dsp:nvSpPr>
        <dsp:cNvPr id="0" name=""/>
        <dsp:cNvSpPr/>
      </dsp:nvSpPr>
      <dsp:spPr>
        <a:xfrm>
          <a:off x="6347535" y="2457141"/>
          <a:ext cx="2291081" cy="916432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contourW="3000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Спасителя</a:t>
          </a:r>
          <a:endParaRPr lang="ru-RU" sz="2000" kern="1200" dirty="0"/>
        </a:p>
      </dsp:txBody>
      <dsp:txXfrm>
        <a:off x="6805751" y="2457141"/>
        <a:ext cx="1374649" cy="91643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6DA9FD-D793-400F-ADD4-4E9AB800C523}">
      <dsp:nvSpPr>
        <dsp:cNvPr id="0" name=""/>
        <dsp:cNvSpPr/>
      </dsp:nvSpPr>
      <dsp:spPr>
        <a:xfrm>
          <a:off x="457200" y="0"/>
          <a:ext cx="6858000" cy="6858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Книги </a:t>
          </a:r>
          <a:r>
            <a:rPr lang="ru-RU" sz="2400" b="1" kern="1200" dirty="0" smtClean="0"/>
            <a:t>Нового</a:t>
          </a:r>
          <a:r>
            <a:rPr lang="ru-RU" sz="2800" b="1" kern="1200" dirty="0" smtClean="0"/>
            <a:t> завета</a:t>
          </a:r>
          <a:endParaRPr lang="ru-RU" sz="2800" b="1" kern="1200" dirty="0"/>
        </a:p>
      </dsp:txBody>
      <dsp:txXfrm>
        <a:off x="2600324" y="342900"/>
        <a:ext cx="2571750" cy="685800"/>
      </dsp:txXfrm>
    </dsp:sp>
    <dsp:sp modelId="{B8422170-42A5-4201-980C-360C051C38F5}">
      <dsp:nvSpPr>
        <dsp:cNvPr id="0" name=""/>
        <dsp:cNvSpPr/>
      </dsp:nvSpPr>
      <dsp:spPr>
        <a:xfrm>
          <a:off x="971549" y="1028699"/>
          <a:ext cx="5829300" cy="58293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Евангелия</a:t>
          </a:r>
          <a:endParaRPr lang="ru-RU" sz="2400" kern="1200" dirty="0"/>
        </a:p>
      </dsp:txBody>
      <dsp:txXfrm>
        <a:off x="2629257" y="1363884"/>
        <a:ext cx="2513885" cy="670369"/>
      </dsp:txXfrm>
    </dsp:sp>
    <dsp:sp modelId="{467055C2-04FF-4C46-A654-D412CF4D063D}">
      <dsp:nvSpPr>
        <dsp:cNvPr id="0" name=""/>
        <dsp:cNvSpPr/>
      </dsp:nvSpPr>
      <dsp:spPr>
        <a:xfrm>
          <a:off x="1485899" y="2057399"/>
          <a:ext cx="4800600" cy="48006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Деяние св. апостолов</a:t>
          </a:r>
          <a:endParaRPr lang="ru-RU" sz="2400" kern="1200" dirty="0"/>
        </a:p>
      </dsp:txBody>
      <dsp:txXfrm>
        <a:off x="2644044" y="2388641"/>
        <a:ext cx="2484310" cy="662482"/>
      </dsp:txXfrm>
    </dsp:sp>
    <dsp:sp modelId="{0981A8FF-9711-47BF-BB48-EE6054CDFFCC}">
      <dsp:nvSpPr>
        <dsp:cNvPr id="0" name=""/>
        <dsp:cNvSpPr/>
      </dsp:nvSpPr>
      <dsp:spPr>
        <a:xfrm>
          <a:off x="2000250" y="3086099"/>
          <a:ext cx="3771900" cy="37719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Письма апостолов</a:t>
          </a:r>
          <a:endParaRPr lang="ru-RU" sz="2400" kern="1200" dirty="0"/>
        </a:p>
      </dsp:txBody>
      <dsp:txXfrm>
        <a:off x="2867786" y="3425571"/>
        <a:ext cx="2036826" cy="678942"/>
      </dsp:txXfrm>
    </dsp:sp>
    <dsp:sp modelId="{8ED98DAE-E79F-4398-861F-B758B5CDB34E}">
      <dsp:nvSpPr>
        <dsp:cNvPr id="0" name=""/>
        <dsp:cNvSpPr/>
      </dsp:nvSpPr>
      <dsp:spPr>
        <a:xfrm>
          <a:off x="2514599" y="4114800"/>
          <a:ext cx="2743200" cy="274320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Апокалипсис</a:t>
          </a:r>
          <a:endParaRPr lang="ru-RU" sz="2200" kern="1200" dirty="0"/>
        </a:p>
      </dsp:txBody>
      <dsp:txXfrm>
        <a:off x="2916332" y="4800600"/>
        <a:ext cx="1939735" cy="137160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D5BC37-093D-464E-ABD2-833BFB2DAA6B}">
      <dsp:nvSpPr>
        <dsp:cNvPr id="0" name=""/>
        <dsp:cNvSpPr/>
      </dsp:nvSpPr>
      <dsp:spPr>
        <a:xfrm rot="2337534">
          <a:off x="1342531" y="4119283"/>
          <a:ext cx="2743219" cy="31025"/>
        </a:xfrm>
        <a:custGeom>
          <a:avLst/>
          <a:gdLst/>
          <a:ahLst/>
          <a:cxnLst/>
          <a:rect l="0" t="0" r="0" b="0"/>
          <a:pathLst>
            <a:path>
              <a:moveTo>
                <a:pt x="0" y="15512"/>
              </a:moveTo>
              <a:lnTo>
                <a:pt x="2743219" y="1551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C356DA-0EA7-4603-90DC-BBA2EFFC8FC0}">
      <dsp:nvSpPr>
        <dsp:cNvPr id="0" name=""/>
        <dsp:cNvSpPr/>
      </dsp:nvSpPr>
      <dsp:spPr>
        <a:xfrm rot="1393004">
          <a:off x="1540023" y="3602446"/>
          <a:ext cx="2656417" cy="31025"/>
        </a:xfrm>
        <a:custGeom>
          <a:avLst/>
          <a:gdLst/>
          <a:ahLst/>
          <a:cxnLst/>
          <a:rect l="0" t="0" r="0" b="0"/>
          <a:pathLst>
            <a:path>
              <a:moveTo>
                <a:pt x="0" y="15512"/>
              </a:moveTo>
              <a:lnTo>
                <a:pt x="2656417" y="1551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E1D65B-A054-4FF3-A7B6-511B412278D7}">
      <dsp:nvSpPr>
        <dsp:cNvPr id="0" name=""/>
        <dsp:cNvSpPr/>
      </dsp:nvSpPr>
      <dsp:spPr>
        <a:xfrm rot="462769">
          <a:off x="1637754" y="3087010"/>
          <a:ext cx="2172465" cy="31025"/>
        </a:xfrm>
        <a:custGeom>
          <a:avLst/>
          <a:gdLst/>
          <a:ahLst/>
          <a:cxnLst/>
          <a:rect l="0" t="0" r="0" b="0"/>
          <a:pathLst>
            <a:path>
              <a:moveTo>
                <a:pt x="0" y="15512"/>
              </a:moveTo>
              <a:lnTo>
                <a:pt x="2172465" y="1551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FBB1F9-781B-4B54-8E0D-7D96D656872D}">
      <dsp:nvSpPr>
        <dsp:cNvPr id="0" name=""/>
        <dsp:cNvSpPr/>
      </dsp:nvSpPr>
      <dsp:spPr>
        <a:xfrm rot="21137231">
          <a:off x="1637754" y="2668442"/>
          <a:ext cx="2172465" cy="31025"/>
        </a:xfrm>
        <a:custGeom>
          <a:avLst/>
          <a:gdLst/>
          <a:ahLst/>
          <a:cxnLst/>
          <a:rect l="0" t="0" r="0" b="0"/>
          <a:pathLst>
            <a:path>
              <a:moveTo>
                <a:pt x="0" y="15512"/>
              </a:moveTo>
              <a:lnTo>
                <a:pt x="2172465" y="1551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5F9F74-CD06-43E9-8642-85B99D0E137E}">
      <dsp:nvSpPr>
        <dsp:cNvPr id="0" name=""/>
        <dsp:cNvSpPr/>
      </dsp:nvSpPr>
      <dsp:spPr>
        <a:xfrm rot="20206996">
          <a:off x="1540023" y="2153005"/>
          <a:ext cx="2656417" cy="31025"/>
        </a:xfrm>
        <a:custGeom>
          <a:avLst/>
          <a:gdLst/>
          <a:ahLst/>
          <a:cxnLst/>
          <a:rect l="0" t="0" r="0" b="0"/>
          <a:pathLst>
            <a:path>
              <a:moveTo>
                <a:pt x="0" y="15512"/>
              </a:moveTo>
              <a:lnTo>
                <a:pt x="2656417" y="1551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30EE1F-9A79-4284-B4F1-B1EDA2A48887}">
      <dsp:nvSpPr>
        <dsp:cNvPr id="0" name=""/>
        <dsp:cNvSpPr/>
      </dsp:nvSpPr>
      <dsp:spPr>
        <a:xfrm rot="19262466">
          <a:off x="1342531" y="1636168"/>
          <a:ext cx="2743219" cy="31025"/>
        </a:xfrm>
        <a:custGeom>
          <a:avLst/>
          <a:gdLst/>
          <a:ahLst/>
          <a:cxnLst/>
          <a:rect l="0" t="0" r="0" b="0"/>
          <a:pathLst>
            <a:path>
              <a:moveTo>
                <a:pt x="0" y="15512"/>
              </a:moveTo>
              <a:lnTo>
                <a:pt x="2743219" y="1551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94DA32-643D-49AD-8A48-61273BE5F19C}">
      <dsp:nvSpPr>
        <dsp:cNvPr id="0" name=""/>
        <dsp:cNvSpPr/>
      </dsp:nvSpPr>
      <dsp:spPr>
        <a:xfrm>
          <a:off x="508856" y="2223400"/>
          <a:ext cx="1339676" cy="1339676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908A8D5-AAD2-4AD4-8340-92DDB0A66AA2}">
      <dsp:nvSpPr>
        <dsp:cNvPr id="0" name=""/>
        <dsp:cNvSpPr/>
      </dsp:nvSpPr>
      <dsp:spPr>
        <a:xfrm>
          <a:off x="2603997" y="2487"/>
          <a:ext cx="3305362" cy="803805"/>
        </a:xfrm>
        <a:prstGeom prst="horizontalScroll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Описание жизни Господа Иисуса Христа</a:t>
          </a:r>
          <a:endParaRPr lang="ru-RU" sz="2000" b="1" kern="1200" dirty="0"/>
        </a:p>
      </dsp:txBody>
      <dsp:txXfrm>
        <a:off x="2704473" y="102963"/>
        <a:ext cx="3154648" cy="602853"/>
      </dsp:txXfrm>
    </dsp:sp>
    <dsp:sp modelId="{EC863217-972B-4D9E-821D-4547D3A91F38}">
      <dsp:nvSpPr>
        <dsp:cNvPr id="0" name=""/>
        <dsp:cNvSpPr/>
      </dsp:nvSpPr>
      <dsp:spPr>
        <a:xfrm>
          <a:off x="3251280" y="893397"/>
          <a:ext cx="3305362" cy="803805"/>
        </a:xfrm>
        <a:prstGeom prst="horizontalScroll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Учение Спасителя</a:t>
          </a:r>
          <a:endParaRPr lang="ru-RU" sz="2000" b="1" kern="1200" dirty="0"/>
        </a:p>
      </dsp:txBody>
      <dsp:txXfrm>
        <a:off x="3351756" y="993873"/>
        <a:ext cx="3154648" cy="602853"/>
      </dsp:txXfrm>
    </dsp:sp>
    <dsp:sp modelId="{4F3A2EDC-EEEE-4C19-A39D-E4683D427834}">
      <dsp:nvSpPr>
        <dsp:cNvPr id="0" name=""/>
        <dsp:cNvSpPr/>
      </dsp:nvSpPr>
      <dsp:spPr>
        <a:xfrm>
          <a:off x="3591577" y="1940723"/>
          <a:ext cx="3305362" cy="803805"/>
        </a:xfrm>
        <a:prstGeom prst="horizontalScroll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Притчи</a:t>
          </a:r>
          <a:endParaRPr lang="ru-RU" sz="2000" b="1" kern="1200" dirty="0"/>
        </a:p>
      </dsp:txBody>
      <dsp:txXfrm>
        <a:off x="3692053" y="2041199"/>
        <a:ext cx="3154648" cy="602853"/>
      </dsp:txXfrm>
    </dsp:sp>
    <dsp:sp modelId="{36AAA54A-1543-45DD-AEF7-C146A95C8F6E}">
      <dsp:nvSpPr>
        <dsp:cNvPr id="0" name=""/>
        <dsp:cNvSpPr/>
      </dsp:nvSpPr>
      <dsp:spPr>
        <a:xfrm>
          <a:off x="3591577" y="3041948"/>
          <a:ext cx="3305362" cy="803805"/>
        </a:xfrm>
        <a:prstGeom prst="horizontalScroll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Описание жизни апостолов</a:t>
          </a:r>
          <a:endParaRPr lang="ru-RU" sz="2000" b="1" kern="1200" dirty="0"/>
        </a:p>
      </dsp:txBody>
      <dsp:txXfrm>
        <a:off x="3692053" y="3142424"/>
        <a:ext cx="3154648" cy="602853"/>
      </dsp:txXfrm>
    </dsp:sp>
    <dsp:sp modelId="{1A5CD9BF-137F-4367-9131-010213289AB9}">
      <dsp:nvSpPr>
        <dsp:cNvPr id="0" name=""/>
        <dsp:cNvSpPr/>
      </dsp:nvSpPr>
      <dsp:spPr>
        <a:xfrm>
          <a:off x="3251280" y="4089275"/>
          <a:ext cx="3305362" cy="803805"/>
        </a:xfrm>
        <a:prstGeom prst="horizontalScroll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Учение апостолов</a:t>
          </a:r>
          <a:endParaRPr lang="ru-RU" sz="2000" b="1" kern="1200" dirty="0"/>
        </a:p>
      </dsp:txBody>
      <dsp:txXfrm>
        <a:off x="3351756" y="4189751"/>
        <a:ext cx="3154648" cy="602853"/>
      </dsp:txXfrm>
    </dsp:sp>
    <dsp:sp modelId="{B5601129-6629-47EC-BF55-D07FAF056F53}">
      <dsp:nvSpPr>
        <dsp:cNvPr id="0" name=""/>
        <dsp:cNvSpPr/>
      </dsp:nvSpPr>
      <dsp:spPr>
        <a:xfrm>
          <a:off x="2603997" y="4980184"/>
          <a:ext cx="3305362" cy="803805"/>
        </a:xfrm>
        <a:prstGeom prst="horizontalScroll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Откровение о будущем</a:t>
          </a:r>
          <a:endParaRPr lang="ru-RU" sz="2000" b="1" kern="1200" dirty="0"/>
        </a:p>
      </dsp:txBody>
      <dsp:txXfrm>
        <a:off x="2704473" y="5080660"/>
        <a:ext cx="3154648" cy="6028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1D778-B565-4D7E-94D7-64010A445B68}" type="datetimeFigureOut">
              <a:rPr lang="en-US" smtClean="0"/>
              <a:pPr/>
              <a:t>6/7/2013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D21D778-B565-4D7E-94D7-64010A445B68}" type="datetimeFigureOut">
              <a:rPr lang="en-US" smtClean="0"/>
              <a:pPr/>
              <a:t>6/7/2013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6/7/2013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6/7/2013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6/7/2013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6/7/2013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6/7/2013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6/7/2013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6/7/2013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6/7/2013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6/7/2013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96;&#1082;&#1086;&#1083;&#1072;\4%20&#1082;&#1083;&#1072;&#1089;&#1089;\&#1054;&#1055;&#1050;%20&#1091;&#1095;&#1077;&#1073;&#1085;&#1080;&#1082;%20&#1050;&#1091;&#1088;&#1072;&#1077;&#1074;&#1072;\&#1059;&#1088;&#1086;&#1082;%2005.%20&#1041;&#1080;&#1073;&#1083;&#1080;&#1103;%20&#1080;%20&#1045;&#1074;&#1072;&#1085;&#1075;&#1077;&#1083;&#1080;&#1077;\01%20-%20Poesia%20di%20Venezia.mp3" TargetMode="Externa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slideLayout" Target="../slideLayouts/slideLayout46.xml"/><Relationship Id="rId1" Type="http://schemas.openxmlformats.org/officeDocument/2006/relationships/audio" Target="file:///F:\&#1096;&#1082;&#1086;&#1083;&#1072;\4%20&#1082;&#1083;&#1072;&#1089;&#1089;\&#1054;&#1055;&#1050;%20&#1091;&#1095;&#1077;&#1073;&#1085;&#1080;&#1082;%20&#1050;&#1091;&#1088;&#1072;&#1077;&#1074;&#1072;\&#1059;&#1088;&#1086;&#1082;%2005.%20&#1041;&#1080;&#1073;&#1083;&#1080;&#1103;%20&#1080;%20&#1045;&#1074;&#1072;&#1085;&#1075;&#1077;&#1083;&#1080;&#1077;\08%20-%20Nuvole.mp3" TargetMode="Externa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8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9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Библия и Евангелие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26962" y="2714620"/>
            <a:ext cx="2290076" cy="3429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01 - Poesia di Venezi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9000" numSld="4" showWhenStopped="0">
                <p:cTn id="19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 build="p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На уроке</a:t>
            </a:r>
            <a:endParaRPr lang="ru-RU" sz="44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2684325-7917-4DFA-988B-B9264E752E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graphicEl>
                                              <a:dgm id="{D2684325-7917-4DFA-988B-B9264E752E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DBFE79-3A5B-44E7-8D2C-0B03515573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8CDBFE79-3A5B-44E7-8D2C-0B03515573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388C7FE-AC8B-41C2-95AF-0FCE5EB017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9388C7FE-AC8B-41C2-95AF-0FCE5EB017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F0C37E6-AA86-4A60-A9D9-836FEF9584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dgm id="{FF0C37E6-AA86-4A60-A9D9-836FEF9584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8893BA8-B6B9-48F7-904A-5D8B43422C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graphicEl>
                                              <a:dgm id="{98893BA8-B6B9-48F7-904A-5D8B43422C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1ADDF4-B44B-4DD5-9ECD-9975972578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>
                                            <p:graphicEl>
                                              <a:dgm id="{1F1ADDF4-B44B-4DD5-9ECD-9975972578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79FED0-F94C-4F8E-881E-C91BAF770E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dgm id="{FB79FED0-F94C-4F8E-881E-C91BAF770E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Какую религию исповедуют Православные люди?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85852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23A78A3-1359-4CDF-9203-38B31B63D0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023A78A3-1359-4CDF-9203-38B31B63D0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C04DB4A-7326-49E9-BD08-B3CBC695F7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9C04DB4A-7326-49E9-BD08-B3CBC695F7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7DFA77-FB21-4D17-B527-64B2AEBA8C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graphicEl>
                                              <a:dgm id="{6B7DFA77-FB21-4D17-B527-64B2AEBA8C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057CB08-FD2B-4C70-833E-76862CE549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graphicEl>
                                              <a:dgm id="{C057CB08-FD2B-4C70-833E-76862CE549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B23323-024C-4AF4-89C8-65CC78698D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>
                                            <p:graphicEl>
                                              <a:dgm id="{76B23323-024C-4AF4-89C8-65CC78698D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44F792-37CD-4B4A-85B7-0C73390343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dgm id="{2344F792-37CD-4B4A-85B7-0C73390343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4972056" cy="163832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Какая книга рассказывает о Боге, о Спасителе?</a:t>
            </a:r>
            <a:endParaRPr lang="ru-RU" sz="32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457200" y="2249488"/>
          <a:ext cx="4038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933950" y="928670"/>
          <a:ext cx="3749040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DC7EBBC-BFD2-4505-BB2A-3373806FCE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7">
                                            <p:graphicEl>
                                              <a:dgm id="{2DC7EBBC-BFD2-4505-BB2A-3373806FCE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80A6E34-CE2C-4019-BB82-45C1A5CF70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7">
                                            <p:graphicEl>
                                              <a:dgm id="{280A6E34-CE2C-4019-BB82-45C1A5CF70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72E912C-1A7D-4B33-90A7-2CF4AD9E3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7">
                                            <p:graphicEl>
                                              <a:dgm id="{B72E912C-1A7D-4B33-90A7-2CF4AD9E36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0D02F8E-C9ED-4B37-B67E-68FFD1B1B7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7">
                                            <p:graphicEl>
                                              <a:dgm id="{50D02F8E-C9ED-4B37-B67E-68FFD1B1B7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C13CD64-AE31-47A9-A9D8-19E7D01EA1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7">
                                            <p:graphicEl>
                                              <a:dgm id="{4C13CD64-AE31-47A9-A9D8-19E7D01EA1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030C4D0-9987-4BA4-8DC2-7F08C400CF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2000"/>
                                        <p:tgtEl>
                                          <p:spTgt spid="7">
                                            <p:graphicEl>
                                              <a:dgm id="{9030C4D0-9987-4BA4-8DC2-7F08C400CF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4BF6BB8-BA04-490A-A3B3-9E71382C96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2000"/>
                                        <p:tgtEl>
                                          <p:spTgt spid="6">
                                            <p:graphicEl>
                                              <a:dgm id="{D4BF6BB8-BA04-490A-A3B3-9E71382C96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3785F57-D2A0-439F-AEB4-783C6F6029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2000"/>
                                        <p:tgtEl>
                                          <p:spTgt spid="6">
                                            <p:graphicEl>
                                              <a:dgm id="{23785F57-D2A0-439F-AEB4-783C6F6029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A6ABF6B-0B5E-47A3-A229-99FA244869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2000"/>
                                        <p:tgtEl>
                                          <p:spTgt spid="6">
                                            <p:graphicEl>
                                              <a:dgm id="{5A6ABF6B-0B5E-47A3-A229-99FA244869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6CEBADB-2F61-4377-830A-A0581386FA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2000"/>
                                        <p:tgtEl>
                                          <p:spTgt spid="6">
                                            <p:graphicEl>
                                              <a:dgm id="{96CEBADB-2F61-4377-830A-A0581386FA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86D0E91-15E4-4D53-891E-C5899BE492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2000"/>
                                        <p:tgtEl>
                                          <p:spTgt spid="6">
                                            <p:graphicEl>
                                              <a:dgm id="{486D0E91-15E4-4D53-891E-C5899BE492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675B4FC-6088-4648-891D-B1B3BA9E95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2000"/>
                                        <p:tgtEl>
                                          <p:spTgt spid="6">
                                            <p:graphicEl>
                                              <a:dgm id="{2675B4FC-6088-4648-891D-B1B3BA9E95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DB1FB8F-0157-477D-87AE-3BF71E2963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2000"/>
                                        <p:tgtEl>
                                          <p:spTgt spid="6">
                                            <p:graphicEl>
                                              <a:dgm id="{CDB1FB8F-0157-477D-87AE-3BF71E2963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5AE58B5-518F-4ABF-80B4-8A58427A18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2000"/>
                                        <p:tgtEl>
                                          <p:spTgt spid="6">
                                            <p:graphicEl>
                                              <a:dgm id="{D5AE58B5-518F-4ABF-80B4-8A58427A18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00F5E3B-44EF-42C0-9F82-3CCED96C33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2000"/>
                                        <p:tgtEl>
                                          <p:spTgt spid="6">
                                            <p:graphicEl>
                                              <a:dgm id="{300F5E3B-44EF-42C0-9F82-3CCED96C33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DF84149-303C-4C4A-ADEB-359F4EF97E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2000"/>
                                        <p:tgtEl>
                                          <p:spTgt spid="6">
                                            <p:graphicEl>
                                              <a:dgm id="{DDF84149-303C-4C4A-ADEB-359F4EF97E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B7BFEC2-471A-4D00-87C6-5D4387A347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2000"/>
                                        <p:tgtEl>
                                          <p:spTgt spid="6">
                                            <p:graphicEl>
                                              <a:dgm id="{4B7BFEC2-471A-4D00-87C6-5D4387A347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F0E7AF9-42E1-487A-A820-C210D6B628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2000"/>
                                        <p:tgtEl>
                                          <p:spTgt spid="6">
                                            <p:graphicEl>
                                              <a:dgm id="{6F0E7AF9-42E1-487A-A820-C210D6B628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A9A94A9-2F8D-4A34-9DEB-5FB5A543A9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2000"/>
                                        <p:tgtEl>
                                          <p:spTgt spid="6">
                                            <p:graphicEl>
                                              <a:dgm id="{6A9A94A9-2F8D-4A34-9DEB-5FB5A543A9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6292054-610A-4C29-B64C-AE12B7472A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2000"/>
                                        <p:tgtEl>
                                          <p:spTgt spid="6">
                                            <p:graphicEl>
                                              <a:dgm id="{06292054-610A-4C29-B64C-AE12B7472A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E9B0A21-931B-4EEF-8981-EE459A5046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2000"/>
                                        <p:tgtEl>
                                          <p:spTgt spid="6">
                                            <p:graphicEl>
                                              <a:dgm id="{3E9B0A21-931B-4EEF-8981-EE459A5046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C3C2A53-B474-40FA-80B9-AD9B370F32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2000"/>
                                        <p:tgtEl>
                                          <p:spTgt spid="6">
                                            <p:graphicEl>
                                              <a:dgm id="{CC3C2A53-B474-40FA-80B9-AD9B370F32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CA7BE12-2AA2-45F5-B348-86BE615DE2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2000"/>
                                        <p:tgtEl>
                                          <p:spTgt spid="6">
                                            <p:graphicEl>
                                              <a:dgm id="{DCA7BE12-2AA2-45F5-B348-86BE615DE2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 uiExpand="1">
        <p:bldSub>
          <a:bldDgm bld="one"/>
        </p:bldSub>
      </p:bldGraphic>
      <p:bldGraphic spid="6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382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Почему мы называем Библию Откровением, Священным Писанием?</a:t>
            </a:r>
            <a:endParaRPr lang="ru-RU" sz="32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914400" y="1590676"/>
          <a:ext cx="7772400" cy="49815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08 - Nuvol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41590A6-CB8F-4642-8839-BD2962FB22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7">
                                            <p:graphicEl>
                                              <a:dgm id="{D41590A6-CB8F-4642-8839-BD2962FB22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B8C8EAA-FF32-4840-88C2-F6A304BFB7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7">
                                            <p:graphicEl>
                                              <a:dgm id="{BB8C8EAA-FF32-4840-88C2-F6A304BFB7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EB916ED-3CD0-47CA-ACFF-9854B863B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7">
                                            <p:graphicEl>
                                              <a:dgm id="{DEB916ED-3CD0-47CA-ACFF-9854B863B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19F1E46-5E91-4F32-98EE-F8968ACFE1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7">
                                            <p:graphicEl>
                                              <a:dgm id="{E19F1E46-5E91-4F32-98EE-F8968ACFE1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9B43764-8DA1-48AF-9D8B-F37088A7D5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7">
                                            <p:graphicEl>
                                              <a:dgm id="{A9B43764-8DA1-48AF-9D8B-F37088A7D5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408EB8B-E5B0-41E0-8BF2-1E2212F904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7">
                                            <p:graphicEl>
                                              <a:dgm id="{C408EB8B-E5B0-41E0-8BF2-1E2212F904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6F4B63A-C908-4756-9167-36D8B8EA3E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7">
                                            <p:graphicEl>
                                              <a:dgm id="{86F4B63A-C908-4756-9167-36D8B8EA3E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3870EC2-7D20-4569-A10C-5A8DE811EA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7">
                                            <p:graphicEl>
                                              <a:dgm id="{E3870EC2-7D20-4569-A10C-5A8DE811EA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DB3A1D9-0C6B-4862-810C-9DDA1DA4BA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5" dur="2000"/>
                                        <p:tgtEl>
                                          <p:spTgt spid="7">
                                            <p:graphicEl>
                                              <a:dgm id="{9DB3A1D9-0C6B-4862-810C-9DDA1DA4BA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CA1BB83-5BD3-42D0-BF3F-FD3E387F5F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8" dur="2000"/>
                                        <p:tgtEl>
                                          <p:spTgt spid="7">
                                            <p:graphicEl>
                                              <a:dgm id="{CCA1BB83-5BD3-42D0-BF3F-FD3E387F5F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6FDA431-340A-4BD2-80FE-30B95488B6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2" dur="2000"/>
                                        <p:tgtEl>
                                          <p:spTgt spid="7">
                                            <p:graphicEl>
                                              <a:dgm id="{26FDA431-340A-4BD2-80FE-30B95488B6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FA6033D-721C-48D8-AA1B-948DEA74FB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5" dur="2000"/>
                                        <p:tgtEl>
                                          <p:spTgt spid="7">
                                            <p:graphicEl>
                                              <a:dgm id="{9FA6033D-721C-48D8-AA1B-948DEA74FB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5" showWhenStopped="0">
                <p:cTn id="56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/>
      <p:bldGraphic spid="7" grpId="0" uiExpand="1">
        <p:bldSub>
          <a:bldDgm bld="lvl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означает слово «Завет»?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48BC22-E73D-44EA-A1F8-0F816B7755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graphicEl>
                                              <a:dgm id="{6348BC22-E73D-44EA-A1F8-0F816B7755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6348BC22-E73D-44EA-A1F8-0F816B7755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D7E3DB-91DA-4443-AEA9-167A7D55F1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graphicEl>
                                              <a:dgm id="{CED7E3DB-91DA-4443-AEA9-167A7D55F1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graphicEl>
                                              <a:dgm id="{CED7E3DB-91DA-4443-AEA9-167A7D55F1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05AEB6-DB77-403B-8BF9-74319CFA46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graphicEl>
                                              <a:dgm id="{8705AEB6-DB77-403B-8BF9-74319CFA46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graphicEl>
                                              <a:dgm id="{8705AEB6-DB77-403B-8BF9-74319CFA46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4D28E8-864A-4543-A80F-59684CF061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graphicEl>
                                              <a:dgm id="{2A4D28E8-864A-4543-A80F-59684CF061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graphicEl>
                                              <a:dgm id="{2A4D28E8-864A-4543-A80F-59684CF061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D76871-9B1B-42F0-94C9-EE02B02434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graphicEl>
                                              <a:dgm id="{07D76871-9B1B-42F0-94C9-EE02B02434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graphicEl>
                                              <a:dgm id="{07D76871-9B1B-42F0-94C9-EE02B02434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B8EFFC-8B72-4658-A0A7-58A063F3C4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graphicEl>
                                              <a:dgm id="{D7B8EFFC-8B72-4658-A0A7-58A063F3C4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>
                                            <p:graphicEl>
                                              <a:dgm id="{D7B8EFFC-8B72-4658-A0A7-58A063F3C4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29FACC-B1EF-4C9A-8672-3CC658E63E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">
                                            <p:graphicEl>
                                              <a:dgm id="{EC29FACC-B1EF-4C9A-8672-3CC658E63E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">
                                            <p:graphicEl>
                                              <a:dgm id="{EC29FACC-B1EF-4C9A-8672-3CC658E63E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244566D-64D2-4045-A929-1B837E8EE3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">
                                            <p:graphicEl>
                                              <a:dgm id="{5244566D-64D2-4045-A929-1B837E8EE3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">
                                            <p:graphicEl>
                                              <a:dgm id="{5244566D-64D2-4045-A929-1B837E8EE3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Кем написаны книги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500174"/>
          <a:ext cx="864399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885827-1DF3-4064-ABAD-B7161CAE7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graphicEl>
                                              <a:dgm id="{6A885827-1DF3-4064-ABAD-B7161CAE7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graphicEl>
                                              <a:dgm id="{6A885827-1DF3-4064-ABAD-B7161CAE7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graphicEl>
                                              <a:dgm id="{6A885827-1DF3-4064-ABAD-B7161CAE7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dgm id="{6A885827-1DF3-4064-ABAD-B7161CAE71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7E8864-3EBA-47E5-870B-C0B73C5F16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graphicEl>
                                              <a:dgm id="{FC7E8864-3EBA-47E5-870B-C0B73C5F16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graphicEl>
                                              <a:dgm id="{FC7E8864-3EBA-47E5-870B-C0B73C5F16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graphicEl>
                                              <a:dgm id="{FC7E8864-3EBA-47E5-870B-C0B73C5F16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graphicEl>
                                              <a:dgm id="{FC7E8864-3EBA-47E5-870B-C0B73C5F16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DF5A25-1E8D-48E4-9BDD-354CB0E823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graphicEl>
                                              <a:dgm id="{D7DF5A25-1E8D-48E4-9BDD-354CB0E823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graphicEl>
                                              <a:dgm id="{D7DF5A25-1E8D-48E4-9BDD-354CB0E823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>
                                            <p:graphicEl>
                                              <a:dgm id="{D7DF5A25-1E8D-48E4-9BDD-354CB0E823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dgm id="{D7DF5A25-1E8D-48E4-9BDD-354CB0E823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95AF762-500A-46CA-9FA0-85655EE982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>
                                            <p:graphicEl>
                                              <a:dgm id="{F95AF762-500A-46CA-9FA0-85655EE982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>
                                            <p:graphicEl>
                                              <a:dgm id="{F95AF762-500A-46CA-9FA0-85655EE982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">
                                            <p:graphicEl>
                                              <a:dgm id="{F95AF762-500A-46CA-9FA0-85655EE982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">
                                            <p:graphicEl>
                                              <a:dgm id="{F95AF762-500A-46CA-9FA0-85655EE982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9153CB-5D5B-46AA-BDC2-CAB0A12C38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>
                                            <p:graphicEl>
                                              <a:dgm id="{CB9153CB-5D5B-46AA-BDC2-CAB0A12C38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">
                                            <p:graphicEl>
                                              <a:dgm id="{CB9153CB-5D5B-46AA-BDC2-CAB0A12C38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">
                                            <p:graphicEl>
                                              <a:dgm id="{CB9153CB-5D5B-46AA-BDC2-CAB0A12C38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graphicEl>
                                              <a:dgm id="{CB9153CB-5D5B-46AA-BDC2-CAB0A12C38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01CFB71-3279-4504-A8A3-56E165EF75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">
                                            <p:graphicEl>
                                              <a:dgm id="{C01CFB71-3279-4504-A8A3-56E165EF75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">
                                            <p:graphicEl>
                                              <a:dgm id="{C01CFB71-3279-4504-A8A3-56E165EF75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">
                                            <p:graphicEl>
                                              <a:dgm id="{C01CFB71-3279-4504-A8A3-56E165EF75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>
                                            <p:graphicEl>
                                              <a:dgm id="{C01CFB71-3279-4504-A8A3-56E165EF75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C227D0-C060-457A-8BCD-44466BDB97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4">
                                            <p:graphicEl>
                                              <a:dgm id="{B4C227D0-C060-457A-8BCD-44466BDB97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4">
                                            <p:graphicEl>
                                              <a:dgm id="{B4C227D0-C060-457A-8BCD-44466BDB97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4">
                                            <p:graphicEl>
                                              <a:dgm id="{B4C227D0-C060-457A-8BCD-44466BDB97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">
                                            <p:graphicEl>
                                              <a:dgm id="{B4C227D0-C060-457A-8BCD-44466BDB97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6634E3-737A-4AFD-9B31-46F7C746D1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4">
                                            <p:graphicEl>
                                              <a:dgm id="{276634E3-737A-4AFD-9B31-46F7C746D1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4">
                                            <p:graphicEl>
                                              <a:dgm id="{276634E3-737A-4AFD-9B31-46F7C746D1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4">
                                            <p:graphicEl>
                                              <a:dgm id="{276634E3-737A-4AFD-9B31-46F7C746D1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4">
                                            <p:graphicEl>
                                              <a:dgm id="{276634E3-737A-4AFD-9B31-46F7C746D1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85800" y="0"/>
          <a:ext cx="77724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56DA9FD-D793-400F-ADD4-4E9AB800C5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956DA9FD-D793-400F-ADD4-4E9AB800C5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422170-42A5-4201-980C-360C051C38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dgm id="{B8422170-42A5-4201-980C-360C051C38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7055C2-04FF-4C46-A654-D412CF4D06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5">
                                            <p:graphicEl>
                                              <a:dgm id="{467055C2-04FF-4C46-A654-D412CF4D06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981A8FF-9711-47BF-BB48-EE6054CDFF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5">
                                            <p:graphicEl>
                                              <a:dgm id="{0981A8FF-9711-47BF-BB48-EE6054CDFF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ED98DAE-E79F-4398-861F-B758B5CDB3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5">
                                            <p:graphicEl>
                                              <a:dgm id="{8ED98DAE-E79F-4398-861F-B758B5CDB3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71422"/>
            <a:ext cx="7772400" cy="1143000"/>
          </a:xfrm>
        </p:spPr>
        <p:txBody>
          <a:bodyPr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Что записано в книгах Нового Завета?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7623628"/>
              </p:ext>
            </p:extLst>
          </p:nvPr>
        </p:nvGraphicFramePr>
        <p:xfrm>
          <a:off x="914400" y="1071546"/>
          <a:ext cx="7772400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294DA32-643D-49AD-8A48-61273BE5F1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graphicEl>
                                              <a:dgm id="{8294DA32-643D-49AD-8A48-61273BE5F1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graphicEl>
                                              <a:dgm id="{8294DA32-643D-49AD-8A48-61273BE5F1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graphicEl>
                                              <a:dgm id="{8294DA32-643D-49AD-8A48-61273BE5F1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graphicEl>
                                              <a:dgm id="{8294DA32-643D-49AD-8A48-61273BE5F1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130EE1F-9A79-4284-B4F1-B1EDA2A488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>
                                            <p:graphicEl>
                                              <a:dgm id="{7130EE1F-9A79-4284-B4F1-B1EDA2A488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>
                                            <p:graphicEl>
                                              <a:dgm id="{7130EE1F-9A79-4284-B4F1-B1EDA2A488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graphicEl>
                                              <a:dgm id="{7130EE1F-9A79-4284-B4F1-B1EDA2A488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>
                                            <p:graphicEl>
                                              <a:dgm id="{7130EE1F-9A79-4284-B4F1-B1EDA2A488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908A8D5-AAD2-4AD4-8340-92DDB0A66A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>
                                            <p:graphicEl>
                                              <a:dgm id="{F908A8D5-AAD2-4AD4-8340-92DDB0A66A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>
                                            <p:graphicEl>
                                              <a:dgm id="{F908A8D5-AAD2-4AD4-8340-92DDB0A66A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>
                                            <p:graphicEl>
                                              <a:dgm id="{F908A8D5-AAD2-4AD4-8340-92DDB0A66A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>
                                            <p:graphicEl>
                                              <a:dgm id="{F908A8D5-AAD2-4AD4-8340-92DDB0A66A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25F9F74-CD06-43E9-8642-85B99D0E13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">
                                            <p:graphicEl>
                                              <a:dgm id="{E25F9F74-CD06-43E9-8642-85B99D0E13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>
                                            <p:graphicEl>
                                              <a:dgm id="{E25F9F74-CD06-43E9-8642-85B99D0E13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">
                                            <p:graphicEl>
                                              <a:dgm id="{E25F9F74-CD06-43E9-8642-85B99D0E13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>
                                            <p:graphicEl>
                                              <a:dgm id="{E25F9F74-CD06-43E9-8642-85B99D0E13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C863217-972B-4D9E-821D-4547D3A91F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">
                                            <p:graphicEl>
                                              <a:dgm id="{EC863217-972B-4D9E-821D-4547D3A91F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">
                                            <p:graphicEl>
                                              <a:dgm id="{EC863217-972B-4D9E-821D-4547D3A91F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">
                                            <p:graphicEl>
                                              <a:dgm id="{EC863217-972B-4D9E-821D-4547D3A91F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>
                                            <p:graphicEl>
                                              <a:dgm id="{EC863217-972B-4D9E-821D-4547D3A91F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2FBB1F9-781B-4B54-8E0D-7D96D65687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">
                                            <p:graphicEl>
                                              <a:dgm id="{92FBB1F9-781B-4B54-8E0D-7D96D65687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">
                                            <p:graphicEl>
                                              <a:dgm id="{92FBB1F9-781B-4B54-8E0D-7D96D65687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">
                                            <p:graphicEl>
                                              <a:dgm id="{92FBB1F9-781B-4B54-8E0D-7D96D65687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5">
                                            <p:graphicEl>
                                              <a:dgm id="{92FBB1F9-781B-4B54-8E0D-7D96D65687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F3A2EDC-EEEE-4C19-A39D-E4683D4278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5">
                                            <p:graphicEl>
                                              <a:dgm id="{4F3A2EDC-EEEE-4C19-A39D-E4683D4278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">
                                            <p:graphicEl>
                                              <a:dgm id="{4F3A2EDC-EEEE-4C19-A39D-E4683D4278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">
                                            <p:graphicEl>
                                              <a:dgm id="{4F3A2EDC-EEEE-4C19-A39D-E4683D4278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5">
                                            <p:graphicEl>
                                              <a:dgm id="{4F3A2EDC-EEEE-4C19-A39D-E4683D4278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BE1D65B-A054-4FF3-A7B6-511B412278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5">
                                            <p:graphicEl>
                                              <a:dgm id="{0BE1D65B-A054-4FF3-A7B6-511B412278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5">
                                            <p:graphicEl>
                                              <a:dgm id="{0BE1D65B-A054-4FF3-A7B6-511B412278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">
                                            <p:graphicEl>
                                              <a:dgm id="{0BE1D65B-A054-4FF3-A7B6-511B412278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5">
                                            <p:graphicEl>
                                              <a:dgm id="{0BE1D65B-A054-4FF3-A7B6-511B412278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6AAA54A-1543-45DD-AEF7-C146A95C8F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5">
                                            <p:graphicEl>
                                              <a:dgm id="{36AAA54A-1543-45DD-AEF7-C146A95C8F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5">
                                            <p:graphicEl>
                                              <a:dgm id="{36AAA54A-1543-45DD-AEF7-C146A95C8F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5">
                                            <p:graphicEl>
                                              <a:dgm id="{36AAA54A-1543-45DD-AEF7-C146A95C8F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5">
                                            <p:graphicEl>
                                              <a:dgm id="{36AAA54A-1543-45DD-AEF7-C146A95C8F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AC356DA-0EA7-4603-90DC-BBA2EFFC8F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5">
                                            <p:graphicEl>
                                              <a:dgm id="{0AC356DA-0EA7-4603-90DC-BBA2EFFC8F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5">
                                            <p:graphicEl>
                                              <a:dgm id="{0AC356DA-0EA7-4603-90DC-BBA2EFFC8F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5">
                                            <p:graphicEl>
                                              <a:dgm id="{0AC356DA-0EA7-4603-90DC-BBA2EFFC8F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5">
                                            <p:graphicEl>
                                              <a:dgm id="{0AC356DA-0EA7-4603-90DC-BBA2EFFC8F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A5CD9BF-137F-4367-9131-010213289A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5">
                                            <p:graphicEl>
                                              <a:dgm id="{1A5CD9BF-137F-4367-9131-010213289A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5">
                                            <p:graphicEl>
                                              <a:dgm id="{1A5CD9BF-137F-4367-9131-010213289A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5">
                                            <p:graphicEl>
                                              <a:dgm id="{1A5CD9BF-137F-4367-9131-010213289A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5">
                                            <p:graphicEl>
                                              <a:dgm id="{1A5CD9BF-137F-4367-9131-010213289A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DD5BC37-093D-464E-ABD2-833BFB2DAA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5">
                                            <p:graphicEl>
                                              <a:dgm id="{1DD5BC37-093D-464E-ABD2-833BFB2DAA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5">
                                            <p:graphicEl>
                                              <a:dgm id="{1DD5BC37-093D-464E-ABD2-833BFB2DAA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5">
                                            <p:graphicEl>
                                              <a:dgm id="{1DD5BC37-093D-464E-ABD2-833BFB2DAA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5">
                                            <p:graphicEl>
                                              <a:dgm id="{1DD5BC37-093D-464E-ABD2-833BFB2DAA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5601129-6629-47EC-BF55-D07FAF056F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5">
                                            <p:graphicEl>
                                              <a:dgm id="{B5601129-6629-47EC-BF55-D07FAF056F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5">
                                            <p:graphicEl>
                                              <a:dgm id="{B5601129-6629-47EC-BF55-D07FAF056F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5">
                                            <p:graphicEl>
                                              <a:dgm id="{B5601129-6629-47EC-BF55-D07FAF056F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5">
                                            <p:graphicEl>
                                              <a:dgm id="{B5601129-6629-47EC-BF55-D07FAF056F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 uiExpand="1">
        <p:bldSub>
          <a:bldDgm bld="lvl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Default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Городск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ре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хниче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Ярк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78</TotalTime>
  <Words>173</Words>
  <Application>Microsoft Office PowerPoint</Application>
  <PresentationFormat>Экран (4:3)</PresentationFormat>
  <Paragraphs>59</Paragraphs>
  <Slides>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Default Theme</vt:lpstr>
      <vt:lpstr>Бумажная</vt:lpstr>
      <vt:lpstr>Солнцестояние</vt:lpstr>
      <vt:lpstr>Городская</vt:lpstr>
      <vt:lpstr>Трек</vt:lpstr>
      <vt:lpstr>Эркер</vt:lpstr>
      <vt:lpstr>Техническая</vt:lpstr>
      <vt:lpstr>Яркая</vt:lpstr>
      <vt:lpstr>Библия и Евангелие</vt:lpstr>
      <vt:lpstr>На уроке</vt:lpstr>
      <vt:lpstr>Какую религию исповедуют Православные люди?</vt:lpstr>
      <vt:lpstr>Какая книга рассказывает о Боге, о Спасителе?</vt:lpstr>
      <vt:lpstr>Почему мы называем Библию Откровением, Священным Писанием?</vt:lpstr>
      <vt:lpstr>Что означает слово «Завет»?</vt:lpstr>
      <vt:lpstr>Кем написаны книги</vt:lpstr>
      <vt:lpstr>Презентация PowerPoint</vt:lpstr>
      <vt:lpstr>Что записано в книгах Нового Завета?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Your User Name</dc:creator>
  <cp:lastModifiedBy>Дмитрий</cp:lastModifiedBy>
  <cp:revision>13</cp:revision>
  <dcterms:created xsi:type="dcterms:W3CDTF">2012-09-18T08:14:25Z</dcterms:created>
  <dcterms:modified xsi:type="dcterms:W3CDTF">2013-06-07T05:13:23Z</dcterms:modified>
</cp:coreProperties>
</file>