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6"/>
  </p:notesMasterIdLst>
  <p:sldIdLst>
    <p:sldId id="257" r:id="rId6"/>
    <p:sldId id="258" r:id="rId7"/>
    <p:sldId id="263" r:id="rId8"/>
    <p:sldId id="259" r:id="rId9"/>
    <p:sldId id="260" r:id="rId10"/>
    <p:sldId id="267" r:id="rId11"/>
    <p:sldId id="264" r:id="rId12"/>
    <p:sldId id="266" r:id="rId13"/>
    <p:sldId id="268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0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1531D-B9EF-493C-A9EF-B72F9D087DB3}" type="doc">
      <dgm:prSet loTypeId="urn:microsoft.com/office/officeart/2005/8/layout/hierarchy3" loCatId="hierarchy" qsTypeId="urn:microsoft.com/office/officeart/2005/8/quickstyle/3d5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BE3AFA4-D807-42BC-9A88-56F87D7C2143}">
      <dgm:prSet/>
      <dgm:spPr/>
      <dgm:t>
        <a:bodyPr/>
        <a:lstStyle/>
        <a:p>
          <a:pPr rtl="0"/>
          <a:r>
            <a:rPr lang="ru-RU" dirty="0" smtClean="0"/>
            <a:t>Какие дары Бог дал человеку</a:t>
          </a:r>
          <a:endParaRPr lang="ru-RU" dirty="0"/>
        </a:p>
      </dgm:t>
    </dgm:pt>
    <dgm:pt modelId="{2ADCA01C-BA17-4878-982D-B78AA1A30EF2}" type="parTrans" cxnId="{75413DC9-85A8-4AAD-8533-1F832153438F}">
      <dgm:prSet/>
      <dgm:spPr/>
      <dgm:t>
        <a:bodyPr/>
        <a:lstStyle/>
        <a:p>
          <a:endParaRPr lang="ru-RU"/>
        </a:p>
      </dgm:t>
    </dgm:pt>
    <dgm:pt modelId="{8AF6043A-7487-466E-A598-318A152E9FB6}" type="sibTrans" cxnId="{75413DC9-85A8-4AAD-8533-1F832153438F}">
      <dgm:prSet/>
      <dgm:spPr/>
      <dgm:t>
        <a:bodyPr/>
        <a:lstStyle/>
        <a:p>
          <a:endParaRPr lang="ru-RU"/>
        </a:p>
      </dgm:t>
    </dgm:pt>
    <dgm:pt modelId="{DDDB66E8-A07C-42E4-A971-949C53D412E1}">
      <dgm:prSet/>
      <dgm:spPr/>
      <dgm:t>
        <a:bodyPr/>
        <a:lstStyle/>
        <a:p>
          <a:pPr rtl="0"/>
          <a:r>
            <a:rPr lang="ru-RU" dirty="0" smtClean="0"/>
            <a:t>Как вера в Бога может влиять на поступки людей</a:t>
          </a:r>
          <a:endParaRPr lang="ru-RU" dirty="0"/>
        </a:p>
      </dgm:t>
    </dgm:pt>
    <dgm:pt modelId="{86E06DB3-92C9-4211-986E-1F11B8E1726E}" type="parTrans" cxnId="{BF8B14AB-137F-41F0-9482-9F10A3978AB0}">
      <dgm:prSet/>
      <dgm:spPr/>
      <dgm:t>
        <a:bodyPr/>
        <a:lstStyle/>
        <a:p>
          <a:endParaRPr lang="ru-RU"/>
        </a:p>
      </dgm:t>
    </dgm:pt>
    <dgm:pt modelId="{43228199-B9A9-40F7-B5C2-CCB0A954E8BA}" type="sibTrans" cxnId="{BF8B14AB-137F-41F0-9482-9F10A3978AB0}">
      <dgm:prSet/>
      <dgm:spPr/>
      <dgm:t>
        <a:bodyPr/>
        <a:lstStyle/>
        <a:p>
          <a:endParaRPr lang="ru-RU"/>
        </a:p>
      </dgm:t>
    </dgm:pt>
    <dgm:pt modelId="{976AAE3A-E098-407D-ACAD-07B4078AF10A}">
      <dgm:prSet/>
      <dgm:spPr/>
      <dgm:t>
        <a:bodyPr/>
        <a:lstStyle/>
        <a:p>
          <a:pPr rtl="0"/>
          <a:r>
            <a:rPr lang="ru-RU" dirty="0" smtClean="0"/>
            <a:t>На уроке вы узнаете</a:t>
          </a:r>
          <a:endParaRPr lang="ru-RU" dirty="0"/>
        </a:p>
      </dgm:t>
    </dgm:pt>
    <dgm:pt modelId="{44266821-154C-41D3-8AFE-67DB3A59E14A}" type="parTrans" cxnId="{D0AD6606-EBB8-41B5-8468-B85442E82B11}">
      <dgm:prSet/>
      <dgm:spPr/>
      <dgm:t>
        <a:bodyPr/>
        <a:lstStyle/>
        <a:p>
          <a:endParaRPr lang="ru-RU"/>
        </a:p>
      </dgm:t>
    </dgm:pt>
    <dgm:pt modelId="{D46C6CC2-6240-4062-9E62-1567FAA21A9E}" type="sibTrans" cxnId="{D0AD6606-EBB8-41B5-8468-B85442E82B11}">
      <dgm:prSet/>
      <dgm:spPr/>
      <dgm:t>
        <a:bodyPr/>
        <a:lstStyle/>
        <a:p>
          <a:endParaRPr lang="ru-RU"/>
        </a:p>
      </dgm:t>
    </dgm:pt>
    <dgm:pt modelId="{7C50F7D4-CD5A-4BF3-B587-EF3AD5FF4260}" type="pres">
      <dgm:prSet presAssocID="{4CA1531D-B9EF-493C-A9EF-B72F9D087DB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12975A6-86CB-417B-B379-6DDBB89379B1}" type="pres">
      <dgm:prSet presAssocID="{976AAE3A-E098-407D-ACAD-07B4078AF10A}" presName="root" presStyleCnt="0"/>
      <dgm:spPr/>
    </dgm:pt>
    <dgm:pt modelId="{3E790030-FD6E-4AA5-9FE3-BDA80306E5AE}" type="pres">
      <dgm:prSet presAssocID="{976AAE3A-E098-407D-ACAD-07B4078AF10A}" presName="rootComposite" presStyleCnt="0"/>
      <dgm:spPr/>
    </dgm:pt>
    <dgm:pt modelId="{63F0FD31-0D9A-403F-BFDA-A327C96D0733}" type="pres">
      <dgm:prSet presAssocID="{976AAE3A-E098-407D-ACAD-07B4078AF10A}" presName="rootText" presStyleLbl="node1" presStyleIdx="0" presStyleCnt="1"/>
      <dgm:spPr/>
      <dgm:t>
        <a:bodyPr/>
        <a:lstStyle/>
        <a:p>
          <a:endParaRPr lang="ru-RU"/>
        </a:p>
      </dgm:t>
    </dgm:pt>
    <dgm:pt modelId="{25076DF3-408F-468A-8BAD-38678795153C}" type="pres">
      <dgm:prSet presAssocID="{976AAE3A-E098-407D-ACAD-07B4078AF10A}" presName="rootConnector" presStyleLbl="node1" presStyleIdx="0" presStyleCnt="1"/>
      <dgm:spPr/>
      <dgm:t>
        <a:bodyPr/>
        <a:lstStyle/>
        <a:p>
          <a:endParaRPr lang="ru-RU"/>
        </a:p>
      </dgm:t>
    </dgm:pt>
    <dgm:pt modelId="{72CABD0E-4641-4181-9EC5-FD06B640A89F}" type="pres">
      <dgm:prSet presAssocID="{976AAE3A-E098-407D-ACAD-07B4078AF10A}" presName="childShape" presStyleCnt="0"/>
      <dgm:spPr/>
    </dgm:pt>
    <dgm:pt modelId="{A2D8FCB7-0127-4229-A0E9-9DDD73D41EB6}" type="pres">
      <dgm:prSet presAssocID="{2ADCA01C-BA17-4878-982D-B78AA1A30EF2}" presName="Name13" presStyleLbl="parChTrans1D2" presStyleIdx="0" presStyleCnt="2"/>
      <dgm:spPr/>
      <dgm:t>
        <a:bodyPr/>
        <a:lstStyle/>
        <a:p>
          <a:endParaRPr lang="ru-RU"/>
        </a:p>
      </dgm:t>
    </dgm:pt>
    <dgm:pt modelId="{1AB1C1F7-1874-441C-BC20-4919FDA5E29E}" type="pres">
      <dgm:prSet presAssocID="{DBE3AFA4-D807-42BC-9A88-56F87D7C2143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0E0B27-665E-4B26-BEFF-E04964027FA2}" type="pres">
      <dgm:prSet presAssocID="{86E06DB3-92C9-4211-986E-1F11B8E1726E}" presName="Name13" presStyleLbl="parChTrans1D2" presStyleIdx="1" presStyleCnt="2"/>
      <dgm:spPr/>
      <dgm:t>
        <a:bodyPr/>
        <a:lstStyle/>
        <a:p>
          <a:endParaRPr lang="ru-RU"/>
        </a:p>
      </dgm:t>
    </dgm:pt>
    <dgm:pt modelId="{1B812E0F-56FC-4162-A093-63954997E61C}" type="pres">
      <dgm:prSet presAssocID="{DDDB66E8-A07C-42E4-A971-949C53D412E1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413DC9-85A8-4AAD-8533-1F832153438F}" srcId="{976AAE3A-E098-407D-ACAD-07B4078AF10A}" destId="{DBE3AFA4-D807-42BC-9A88-56F87D7C2143}" srcOrd="0" destOrd="0" parTransId="{2ADCA01C-BA17-4878-982D-B78AA1A30EF2}" sibTransId="{8AF6043A-7487-466E-A598-318A152E9FB6}"/>
    <dgm:cxn modelId="{DE068C19-39C6-4361-ACF8-833E712483FC}" type="presOf" srcId="{4CA1531D-B9EF-493C-A9EF-B72F9D087DB3}" destId="{7C50F7D4-CD5A-4BF3-B587-EF3AD5FF4260}" srcOrd="0" destOrd="0" presId="urn:microsoft.com/office/officeart/2005/8/layout/hierarchy3"/>
    <dgm:cxn modelId="{BF8B14AB-137F-41F0-9482-9F10A3978AB0}" srcId="{976AAE3A-E098-407D-ACAD-07B4078AF10A}" destId="{DDDB66E8-A07C-42E4-A971-949C53D412E1}" srcOrd="1" destOrd="0" parTransId="{86E06DB3-92C9-4211-986E-1F11B8E1726E}" sibTransId="{43228199-B9A9-40F7-B5C2-CCB0A954E8BA}"/>
    <dgm:cxn modelId="{FDB91CA2-0C97-4EDF-831D-4C745A0B913C}" type="presOf" srcId="{86E06DB3-92C9-4211-986E-1F11B8E1726E}" destId="{CE0E0B27-665E-4B26-BEFF-E04964027FA2}" srcOrd="0" destOrd="0" presId="urn:microsoft.com/office/officeart/2005/8/layout/hierarchy3"/>
    <dgm:cxn modelId="{F1B9BA26-8705-4E7C-ABBA-856094FCFE19}" type="presOf" srcId="{2ADCA01C-BA17-4878-982D-B78AA1A30EF2}" destId="{A2D8FCB7-0127-4229-A0E9-9DDD73D41EB6}" srcOrd="0" destOrd="0" presId="urn:microsoft.com/office/officeart/2005/8/layout/hierarchy3"/>
    <dgm:cxn modelId="{148A225B-B580-45B0-BC91-BA4A1ABB161A}" type="presOf" srcId="{DBE3AFA4-D807-42BC-9A88-56F87D7C2143}" destId="{1AB1C1F7-1874-441C-BC20-4919FDA5E29E}" srcOrd="0" destOrd="0" presId="urn:microsoft.com/office/officeart/2005/8/layout/hierarchy3"/>
    <dgm:cxn modelId="{6CA898E2-EAC7-4933-A200-B21DDA847B09}" type="presOf" srcId="{976AAE3A-E098-407D-ACAD-07B4078AF10A}" destId="{63F0FD31-0D9A-403F-BFDA-A327C96D0733}" srcOrd="0" destOrd="0" presId="urn:microsoft.com/office/officeart/2005/8/layout/hierarchy3"/>
    <dgm:cxn modelId="{D0AD6606-EBB8-41B5-8468-B85442E82B11}" srcId="{4CA1531D-B9EF-493C-A9EF-B72F9D087DB3}" destId="{976AAE3A-E098-407D-ACAD-07B4078AF10A}" srcOrd="0" destOrd="0" parTransId="{44266821-154C-41D3-8AFE-67DB3A59E14A}" sibTransId="{D46C6CC2-6240-4062-9E62-1567FAA21A9E}"/>
    <dgm:cxn modelId="{30077294-5140-4580-8A58-91D4A0E59581}" type="presOf" srcId="{DDDB66E8-A07C-42E4-A971-949C53D412E1}" destId="{1B812E0F-56FC-4162-A093-63954997E61C}" srcOrd="0" destOrd="0" presId="urn:microsoft.com/office/officeart/2005/8/layout/hierarchy3"/>
    <dgm:cxn modelId="{EF8F2CB0-6119-431E-A846-B96D45B7B248}" type="presOf" srcId="{976AAE3A-E098-407D-ACAD-07B4078AF10A}" destId="{25076DF3-408F-468A-8BAD-38678795153C}" srcOrd="1" destOrd="0" presId="urn:microsoft.com/office/officeart/2005/8/layout/hierarchy3"/>
    <dgm:cxn modelId="{5A4C43A3-3967-475C-A22E-0305DA3B1124}" type="presParOf" srcId="{7C50F7D4-CD5A-4BF3-B587-EF3AD5FF4260}" destId="{712975A6-86CB-417B-B379-6DDBB89379B1}" srcOrd="0" destOrd="0" presId="urn:microsoft.com/office/officeart/2005/8/layout/hierarchy3"/>
    <dgm:cxn modelId="{E1A979A7-40D0-4176-AA48-6C7E47A1B8C7}" type="presParOf" srcId="{712975A6-86CB-417B-B379-6DDBB89379B1}" destId="{3E790030-FD6E-4AA5-9FE3-BDA80306E5AE}" srcOrd="0" destOrd="0" presId="urn:microsoft.com/office/officeart/2005/8/layout/hierarchy3"/>
    <dgm:cxn modelId="{AEB7008A-D26F-4D62-AD79-2CB788E138F9}" type="presParOf" srcId="{3E790030-FD6E-4AA5-9FE3-BDA80306E5AE}" destId="{63F0FD31-0D9A-403F-BFDA-A327C96D0733}" srcOrd="0" destOrd="0" presId="urn:microsoft.com/office/officeart/2005/8/layout/hierarchy3"/>
    <dgm:cxn modelId="{F807E3DC-1559-49F9-B9C5-FC8558E7D353}" type="presParOf" srcId="{3E790030-FD6E-4AA5-9FE3-BDA80306E5AE}" destId="{25076DF3-408F-468A-8BAD-38678795153C}" srcOrd="1" destOrd="0" presId="urn:microsoft.com/office/officeart/2005/8/layout/hierarchy3"/>
    <dgm:cxn modelId="{DEFD9F4D-5901-4898-8A3D-F4F0AD1D72AF}" type="presParOf" srcId="{712975A6-86CB-417B-B379-6DDBB89379B1}" destId="{72CABD0E-4641-4181-9EC5-FD06B640A89F}" srcOrd="1" destOrd="0" presId="urn:microsoft.com/office/officeart/2005/8/layout/hierarchy3"/>
    <dgm:cxn modelId="{43B64D17-36E4-49EC-BAE5-87FB689C653F}" type="presParOf" srcId="{72CABD0E-4641-4181-9EC5-FD06B640A89F}" destId="{A2D8FCB7-0127-4229-A0E9-9DDD73D41EB6}" srcOrd="0" destOrd="0" presId="urn:microsoft.com/office/officeart/2005/8/layout/hierarchy3"/>
    <dgm:cxn modelId="{06588521-CD08-41CE-BCA4-4705C80FE71D}" type="presParOf" srcId="{72CABD0E-4641-4181-9EC5-FD06B640A89F}" destId="{1AB1C1F7-1874-441C-BC20-4919FDA5E29E}" srcOrd="1" destOrd="0" presId="urn:microsoft.com/office/officeart/2005/8/layout/hierarchy3"/>
    <dgm:cxn modelId="{64389EDE-D584-456A-8E2B-C14000F0441F}" type="presParOf" srcId="{72CABD0E-4641-4181-9EC5-FD06B640A89F}" destId="{CE0E0B27-665E-4B26-BEFF-E04964027FA2}" srcOrd="2" destOrd="0" presId="urn:microsoft.com/office/officeart/2005/8/layout/hierarchy3"/>
    <dgm:cxn modelId="{8C4E71AB-74A1-44F3-B01C-7F3DC08EDB45}" type="presParOf" srcId="{72CABD0E-4641-4181-9EC5-FD06B640A89F}" destId="{1B812E0F-56FC-4162-A093-63954997E61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B4D39F-E908-40C3-AA00-A0A2CAF6B508}" type="doc">
      <dgm:prSet loTypeId="urn:microsoft.com/office/officeart/2005/8/layout/venn1" loCatId="relationship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D063D6C8-AA4A-4073-83D5-40208DBAD151}">
      <dgm:prSet custT="1"/>
      <dgm:spPr/>
      <dgm:t>
        <a:bodyPr/>
        <a:lstStyle/>
        <a:p>
          <a:pPr rtl="0"/>
          <a:r>
            <a: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Бог Троица</a:t>
          </a:r>
          <a:endParaRPr lang="ru-RU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B871CA6-9BCD-4F69-977F-61932B9D9263}" type="parTrans" cxnId="{5D789A18-6E9A-4916-9ED5-F653399092FF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8362949-F053-4F9F-ACD3-FD045E469F23}" type="sibTrans" cxnId="{5D789A18-6E9A-4916-9ED5-F653399092FF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0911C76-C527-45A4-A431-C77B55907FFD}">
      <dgm:prSet custT="1"/>
      <dgm:spPr/>
      <dgm:t>
        <a:bodyPr/>
        <a:lstStyle/>
        <a:p>
          <a:pPr rtl="0"/>
          <a:r>
            <a: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Отец, Сын, св. Дух</a:t>
          </a:r>
          <a:endParaRPr lang="ru-RU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C071C4D-9581-4BA5-B431-B39C8B1D0473}" type="parTrans" cxnId="{BA92C184-5627-4BA3-ACD2-7C8847FCFB7A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375973E-1CD1-485D-81F9-5010F02062CD}" type="sibTrans" cxnId="{BA92C184-5627-4BA3-ACD2-7C8847FCFB7A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E4E9AC8-37DD-4B65-8B63-6BF655CF6F60}">
      <dgm:prSet custT="1"/>
      <dgm:spPr/>
      <dgm:t>
        <a:bodyPr/>
        <a:lstStyle/>
        <a:p>
          <a:pPr rtl="0"/>
          <a:r>
            <a: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Творец</a:t>
          </a:r>
          <a:endParaRPr lang="ru-RU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9858561-C363-4379-88D1-95601CEBC1AB}" type="parTrans" cxnId="{36965153-272C-403C-8D13-C6BDD12B6037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28E5242-8866-4350-ADD6-77BD66B43410}" type="sibTrans" cxnId="{36965153-272C-403C-8D13-C6BDD12B6037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718BA72-99C8-4700-AFFD-7387F8EA766C}">
      <dgm:prSet custT="1"/>
      <dgm:spPr/>
      <dgm:t>
        <a:bodyPr/>
        <a:lstStyle/>
        <a:p>
          <a:pPr rtl="0"/>
          <a:r>
            <a: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Всеблагой</a:t>
          </a:r>
          <a:endParaRPr lang="ru-RU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8A393EA-C6C1-4BE8-A752-AD78EED9B98F}" type="parTrans" cxnId="{83A2F13E-3F65-4CAB-8A55-E3E6B1500915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4B1AB65-9746-4690-AC8F-6927BE57B4BA}" type="sibTrans" cxnId="{83A2F13E-3F65-4CAB-8A55-E3E6B1500915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036FA77-3972-4FB9-9165-CDF58D5D0938}">
      <dgm:prSet custT="1"/>
      <dgm:spPr/>
      <dgm:t>
        <a:bodyPr/>
        <a:lstStyle/>
        <a:p>
          <a:pPr rtl="0"/>
          <a:r>
            <a: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Вездесущий</a:t>
          </a:r>
          <a:endParaRPr lang="ru-RU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434D5F0-6B9D-4DDF-B149-BC8041ED23ED}" type="parTrans" cxnId="{12A0DEE7-CB25-47DC-B31A-97CB787A410B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70929EA-DADB-45FA-A610-67D71664148F}" type="sibTrans" cxnId="{12A0DEE7-CB25-47DC-B31A-97CB787A410B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3883ED8-00C5-4F7F-B93E-191212934DDF}">
      <dgm:prSet custT="1"/>
      <dgm:spPr/>
      <dgm:t>
        <a:bodyPr/>
        <a:lstStyle/>
        <a:p>
          <a:pPr rtl="0"/>
          <a:r>
            <a: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Всемогущий</a:t>
          </a:r>
          <a:endParaRPr lang="ru-RU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74489BE-2303-4A50-A41C-568B4F433AD3}" type="parTrans" cxnId="{CD052187-FD99-4D18-9362-259597E0B449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38635C6-47D0-42A8-99C1-8448C771F347}" type="sibTrans" cxnId="{CD052187-FD99-4D18-9362-259597E0B449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FF0C84F-E91A-49A9-A7D0-C62DF9F892F0}">
      <dgm:prSet custT="1"/>
      <dgm:spPr/>
      <dgm:t>
        <a:bodyPr/>
        <a:lstStyle/>
        <a:p>
          <a:pPr rtl="0"/>
          <a:r>
            <a:rPr lang="ru-RU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Вечный</a:t>
          </a:r>
          <a:endParaRPr lang="ru-RU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FED46F0-8EC3-48CF-9A86-AC0CA2942B88}" type="parTrans" cxnId="{D155E7B9-70FB-4FCD-BC87-D828A6778AF1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D24C158-E182-4491-96C6-6CC2A0A854A0}" type="sibTrans" cxnId="{D155E7B9-70FB-4FCD-BC87-D828A6778AF1}">
      <dgm:prSet/>
      <dgm:spPr/>
      <dgm:t>
        <a:bodyPr/>
        <a:lstStyle/>
        <a:p>
          <a:endParaRPr lang="ru-RU" sz="20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5E2C750-E0EA-4B7E-B32C-DDCD6DFDAEB2}" type="pres">
      <dgm:prSet presAssocID="{5AB4D39F-E908-40C3-AA00-A0A2CAF6B50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D00B3F-BB7C-4DBD-BF2D-E5757BB81187}" type="pres">
      <dgm:prSet presAssocID="{D063D6C8-AA4A-4073-83D5-40208DBAD151}" presName="circ1" presStyleLbl="vennNode1" presStyleIdx="0" presStyleCnt="7"/>
      <dgm:spPr/>
    </dgm:pt>
    <dgm:pt modelId="{5561083D-E9F0-4C1C-8847-719065235CA9}" type="pres">
      <dgm:prSet presAssocID="{D063D6C8-AA4A-4073-83D5-40208DBAD15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7DB2E-C572-4782-BB40-73970603779C}" type="pres">
      <dgm:prSet presAssocID="{B0911C76-C527-45A4-A431-C77B55907FFD}" presName="circ2" presStyleLbl="vennNode1" presStyleIdx="1" presStyleCnt="7"/>
      <dgm:spPr/>
    </dgm:pt>
    <dgm:pt modelId="{7BDED2A1-366F-497A-AF2B-02F200EEA4F7}" type="pres">
      <dgm:prSet presAssocID="{B0911C76-C527-45A4-A431-C77B55907FF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EBD148-EDD1-40FD-BF74-C8D300277BF7}" type="pres">
      <dgm:prSet presAssocID="{9E4E9AC8-37DD-4B65-8B63-6BF655CF6F60}" presName="circ3" presStyleLbl="vennNode1" presStyleIdx="2" presStyleCnt="7"/>
      <dgm:spPr/>
    </dgm:pt>
    <dgm:pt modelId="{62CF3444-FDE7-40C0-A194-1D63049EE7F5}" type="pres">
      <dgm:prSet presAssocID="{9E4E9AC8-37DD-4B65-8B63-6BF655CF6F6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EF7F30-D791-41F4-B395-D09633890B18}" type="pres">
      <dgm:prSet presAssocID="{D718BA72-99C8-4700-AFFD-7387F8EA766C}" presName="circ4" presStyleLbl="vennNode1" presStyleIdx="3" presStyleCnt="7"/>
      <dgm:spPr/>
    </dgm:pt>
    <dgm:pt modelId="{EE7F1DDB-0590-4C67-9AC4-3B4199AD4FE2}" type="pres">
      <dgm:prSet presAssocID="{D718BA72-99C8-4700-AFFD-7387F8EA766C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76F29-4016-4114-9581-65F4D73227D0}" type="pres">
      <dgm:prSet presAssocID="{F036FA77-3972-4FB9-9165-CDF58D5D0938}" presName="circ5" presStyleLbl="vennNode1" presStyleIdx="4" presStyleCnt="7"/>
      <dgm:spPr/>
    </dgm:pt>
    <dgm:pt modelId="{89C0A95D-6597-4E0C-B804-2F1887BEDC18}" type="pres">
      <dgm:prSet presAssocID="{F036FA77-3972-4FB9-9165-CDF58D5D093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B9389-4E20-4C47-AE01-8EBE388F761A}" type="pres">
      <dgm:prSet presAssocID="{F3883ED8-00C5-4F7F-B93E-191212934DDF}" presName="circ6" presStyleLbl="vennNode1" presStyleIdx="5" presStyleCnt="7"/>
      <dgm:spPr/>
    </dgm:pt>
    <dgm:pt modelId="{2660FADB-6367-4E80-80F3-39F620E6D10B}" type="pres">
      <dgm:prSet presAssocID="{F3883ED8-00C5-4F7F-B93E-191212934DDF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60E25-37C3-4CC9-90F5-7C8401CA8D1C}" type="pres">
      <dgm:prSet presAssocID="{1FF0C84F-E91A-49A9-A7D0-C62DF9F892F0}" presName="circ7" presStyleLbl="vennNode1" presStyleIdx="6" presStyleCnt="7"/>
      <dgm:spPr/>
    </dgm:pt>
    <dgm:pt modelId="{8F07DE31-FDE3-4E62-A329-25E914407958}" type="pres">
      <dgm:prSet presAssocID="{1FF0C84F-E91A-49A9-A7D0-C62DF9F892F0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965153-272C-403C-8D13-C6BDD12B6037}" srcId="{5AB4D39F-E908-40C3-AA00-A0A2CAF6B508}" destId="{9E4E9AC8-37DD-4B65-8B63-6BF655CF6F60}" srcOrd="2" destOrd="0" parTransId="{C9858561-C363-4379-88D1-95601CEBC1AB}" sibTransId="{A28E5242-8866-4350-ADD6-77BD66B43410}"/>
    <dgm:cxn modelId="{BA92C184-5627-4BA3-ACD2-7C8847FCFB7A}" srcId="{5AB4D39F-E908-40C3-AA00-A0A2CAF6B508}" destId="{B0911C76-C527-45A4-A431-C77B55907FFD}" srcOrd="1" destOrd="0" parTransId="{2C071C4D-9581-4BA5-B431-B39C8B1D0473}" sibTransId="{D375973E-1CD1-485D-81F9-5010F02062CD}"/>
    <dgm:cxn modelId="{5D789A18-6E9A-4916-9ED5-F653399092FF}" srcId="{5AB4D39F-E908-40C3-AA00-A0A2CAF6B508}" destId="{D063D6C8-AA4A-4073-83D5-40208DBAD151}" srcOrd="0" destOrd="0" parTransId="{8B871CA6-9BCD-4F69-977F-61932B9D9263}" sibTransId="{78362949-F053-4F9F-ACD3-FD045E469F23}"/>
    <dgm:cxn modelId="{065BD3F9-96E6-48D0-874B-299850C2A09F}" type="presOf" srcId="{D063D6C8-AA4A-4073-83D5-40208DBAD151}" destId="{5561083D-E9F0-4C1C-8847-719065235CA9}" srcOrd="0" destOrd="0" presId="urn:microsoft.com/office/officeart/2005/8/layout/venn1"/>
    <dgm:cxn modelId="{A486DF77-4F67-4801-9A3D-E19AFB3D0C57}" type="presOf" srcId="{B0911C76-C527-45A4-A431-C77B55907FFD}" destId="{7BDED2A1-366F-497A-AF2B-02F200EEA4F7}" srcOrd="0" destOrd="0" presId="urn:microsoft.com/office/officeart/2005/8/layout/venn1"/>
    <dgm:cxn modelId="{18ED2DD1-957C-45B5-9B2A-28BF7D17AF4C}" type="presOf" srcId="{F036FA77-3972-4FB9-9165-CDF58D5D0938}" destId="{89C0A95D-6597-4E0C-B804-2F1887BEDC18}" srcOrd="0" destOrd="0" presId="urn:microsoft.com/office/officeart/2005/8/layout/venn1"/>
    <dgm:cxn modelId="{9DF6B9BA-C18A-42F7-91EE-7F82A04A0236}" type="presOf" srcId="{D718BA72-99C8-4700-AFFD-7387F8EA766C}" destId="{EE7F1DDB-0590-4C67-9AC4-3B4199AD4FE2}" srcOrd="0" destOrd="0" presId="urn:microsoft.com/office/officeart/2005/8/layout/venn1"/>
    <dgm:cxn modelId="{12A0DEE7-CB25-47DC-B31A-97CB787A410B}" srcId="{5AB4D39F-E908-40C3-AA00-A0A2CAF6B508}" destId="{F036FA77-3972-4FB9-9165-CDF58D5D0938}" srcOrd="4" destOrd="0" parTransId="{F434D5F0-6B9D-4DDF-B149-BC8041ED23ED}" sibTransId="{D70929EA-DADB-45FA-A610-67D71664148F}"/>
    <dgm:cxn modelId="{D155E7B9-70FB-4FCD-BC87-D828A6778AF1}" srcId="{5AB4D39F-E908-40C3-AA00-A0A2CAF6B508}" destId="{1FF0C84F-E91A-49A9-A7D0-C62DF9F892F0}" srcOrd="6" destOrd="0" parTransId="{CFED46F0-8EC3-48CF-9A86-AC0CA2942B88}" sibTransId="{3D24C158-E182-4491-96C6-6CC2A0A854A0}"/>
    <dgm:cxn modelId="{486A886B-AFB8-4AEB-851B-0D4030505CC0}" type="presOf" srcId="{F3883ED8-00C5-4F7F-B93E-191212934DDF}" destId="{2660FADB-6367-4E80-80F3-39F620E6D10B}" srcOrd="0" destOrd="0" presId="urn:microsoft.com/office/officeart/2005/8/layout/venn1"/>
    <dgm:cxn modelId="{C29645B0-DE45-49E7-8E7C-C550D6507CF1}" type="presOf" srcId="{1FF0C84F-E91A-49A9-A7D0-C62DF9F892F0}" destId="{8F07DE31-FDE3-4E62-A329-25E914407958}" srcOrd="0" destOrd="0" presId="urn:microsoft.com/office/officeart/2005/8/layout/venn1"/>
    <dgm:cxn modelId="{5D91762E-672D-424E-BB36-D6A5B1C50064}" type="presOf" srcId="{9E4E9AC8-37DD-4B65-8B63-6BF655CF6F60}" destId="{62CF3444-FDE7-40C0-A194-1D63049EE7F5}" srcOrd="0" destOrd="0" presId="urn:microsoft.com/office/officeart/2005/8/layout/venn1"/>
    <dgm:cxn modelId="{83A2F13E-3F65-4CAB-8A55-E3E6B1500915}" srcId="{5AB4D39F-E908-40C3-AA00-A0A2CAF6B508}" destId="{D718BA72-99C8-4700-AFFD-7387F8EA766C}" srcOrd="3" destOrd="0" parTransId="{08A393EA-C6C1-4BE8-A752-AD78EED9B98F}" sibTransId="{34B1AB65-9746-4690-AC8F-6927BE57B4BA}"/>
    <dgm:cxn modelId="{CD052187-FD99-4D18-9362-259597E0B449}" srcId="{5AB4D39F-E908-40C3-AA00-A0A2CAF6B508}" destId="{F3883ED8-00C5-4F7F-B93E-191212934DDF}" srcOrd="5" destOrd="0" parTransId="{174489BE-2303-4A50-A41C-568B4F433AD3}" sibTransId="{438635C6-47D0-42A8-99C1-8448C771F347}"/>
    <dgm:cxn modelId="{8A50EA2E-CD65-463D-AB5A-E3113FA212B5}" type="presOf" srcId="{5AB4D39F-E908-40C3-AA00-A0A2CAF6B508}" destId="{A5E2C750-E0EA-4B7E-B32C-DDCD6DFDAEB2}" srcOrd="0" destOrd="0" presId="urn:microsoft.com/office/officeart/2005/8/layout/venn1"/>
    <dgm:cxn modelId="{6D8CEC75-7DE9-424A-BBED-5A1E87C4AE08}" type="presParOf" srcId="{A5E2C750-E0EA-4B7E-B32C-DDCD6DFDAEB2}" destId="{18D00B3F-BB7C-4DBD-BF2D-E5757BB81187}" srcOrd="0" destOrd="0" presId="urn:microsoft.com/office/officeart/2005/8/layout/venn1"/>
    <dgm:cxn modelId="{CA398BC4-2701-476A-90F1-1CE2D2AE9026}" type="presParOf" srcId="{A5E2C750-E0EA-4B7E-B32C-DDCD6DFDAEB2}" destId="{5561083D-E9F0-4C1C-8847-719065235CA9}" srcOrd="1" destOrd="0" presId="urn:microsoft.com/office/officeart/2005/8/layout/venn1"/>
    <dgm:cxn modelId="{A5C0B8BE-650E-4B19-A697-D7CBA6AA1063}" type="presParOf" srcId="{A5E2C750-E0EA-4B7E-B32C-DDCD6DFDAEB2}" destId="{BE77DB2E-C572-4782-BB40-73970603779C}" srcOrd="2" destOrd="0" presId="urn:microsoft.com/office/officeart/2005/8/layout/venn1"/>
    <dgm:cxn modelId="{30C21878-C282-4952-B709-E97EA18BCD85}" type="presParOf" srcId="{A5E2C750-E0EA-4B7E-B32C-DDCD6DFDAEB2}" destId="{7BDED2A1-366F-497A-AF2B-02F200EEA4F7}" srcOrd="3" destOrd="0" presId="urn:microsoft.com/office/officeart/2005/8/layout/venn1"/>
    <dgm:cxn modelId="{6A6E6113-ADFD-417B-AA8B-245CCE3FD89C}" type="presParOf" srcId="{A5E2C750-E0EA-4B7E-B32C-DDCD6DFDAEB2}" destId="{74EBD148-EDD1-40FD-BF74-C8D300277BF7}" srcOrd="4" destOrd="0" presId="urn:microsoft.com/office/officeart/2005/8/layout/venn1"/>
    <dgm:cxn modelId="{3218FE23-B844-41DC-9480-7EE481A91E98}" type="presParOf" srcId="{A5E2C750-E0EA-4B7E-B32C-DDCD6DFDAEB2}" destId="{62CF3444-FDE7-40C0-A194-1D63049EE7F5}" srcOrd="5" destOrd="0" presId="urn:microsoft.com/office/officeart/2005/8/layout/venn1"/>
    <dgm:cxn modelId="{B5434766-DDB3-4775-BBA0-1CD3FDFA7A62}" type="presParOf" srcId="{A5E2C750-E0EA-4B7E-B32C-DDCD6DFDAEB2}" destId="{E6EF7F30-D791-41F4-B395-D09633890B18}" srcOrd="6" destOrd="0" presId="urn:microsoft.com/office/officeart/2005/8/layout/venn1"/>
    <dgm:cxn modelId="{3B7A660C-AC60-4756-B993-16573B1F6E72}" type="presParOf" srcId="{A5E2C750-E0EA-4B7E-B32C-DDCD6DFDAEB2}" destId="{EE7F1DDB-0590-4C67-9AC4-3B4199AD4FE2}" srcOrd="7" destOrd="0" presId="urn:microsoft.com/office/officeart/2005/8/layout/venn1"/>
    <dgm:cxn modelId="{FA93C05D-F1D2-4434-89F4-723B5A554640}" type="presParOf" srcId="{A5E2C750-E0EA-4B7E-B32C-DDCD6DFDAEB2}" destId="{C2576F29-4016-4114-9581-65F4D73227D0}" srcOrd="8" destOrd="0" presId="urn:microsoft.com/office/officeart/2005/8/layout/venn1"/>
    <dgm:cxn modelId="{CCBE0F1C-C6E3-45F1-B337-7B2D7409900E}" type="presParOf" srcId="{A5E2C750-E0EA-4B7E-B32C-DDCD6DFDAEB2}" destId="{89C0A95D-6597-4E0C-B804-2F1887BEDC18}" srcOrd="9" destOrd="0" presId="urn:microsoft.com/office/officeart/2005/8/layout/venn1"/>
    <dgm:cxn modelId="{3BD90672-F763-475B-AD1B-774972469FBB}" type="presParOf" srcId="{A5E2C750-E0EA-4B7E-B32C-DDCD6DFDAEB2}" destId="{CD4B9389-4E20-4C47-AE01-8EBE388F761A}" srcOrd="10" destOrd="0" presId="urn:microsoft.com/office/officeart/2005/8/layout/venn1"/>
    <dgm:cxn modelId="{797C194B-6B19-476D-A189-FE6DCEFD5F2F}" type="presParOf" srcId="{A5E2C750-E0EA-4B7E-B32C-DDCD6DFDAEB2}" destId="{2660FADB-6367-4E80-80F3-39F620E6D10B}" srcOrd="11" destOrd="0" presId="urn:microsoft.com/office/officeart/2005/8/layout/venn1"/>
    <dgm:cxn modelId="{4083FF50-94DE-4B5E-B83B-26957CE1F32A}" type="presParOf" srcId="{A5E2C750-E0EA-4B7E-B32C-DDCD6DFDAEB2}" destId="{39460E25-37C3-4CC9-90F5-7C8401CA8D1C}" srcOrd="12" destOrd="0" presId="urn:microsoft.com/office/officeart/2005/8/layout/venn1"/>
    <dgm:cxn modelId="{058F696F-78EB-4F35-8E4E-36E96741E768}" type="presParOf" srcId="{A5E2C750-E0EA-4B7E-B32C-DDCD6DFDAEB2}" destId="{8F07DE31-FDE3-4E62-A329-25E914407958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7FEE86-1261-427B-8125-AC7C5DA6AF02}" type="doc">
      <dgm:prSet loTypeId="urn:microsoft.com/office/officeart/2005/8/layout/hierarchy3" loCatId="hierarchy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0B716857-DA83-42F9-8351-E0C0E154DD29}">
      <dgm:prSet custT="1"/>
      <dgm:spPr/>
      <dgm:t>
        <a:bodyPr/>
        <a:lstStyle/>
        <a:p>
          <a:pPr rtl="0"/>
          <a:r>
            <a:rPr lang="ru-RU" sz="32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Творец</a:t>
          </a:r>
          <a:endParaRPr lang="ru-RU" sz="32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8EFCAA4-615B-44CA-8693-FB1160BA0459}" type="parTrans" cxnId="{93B4A17E-43E3-4E7B-A6A2-6F23FFE252CA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440AEDA-7275-4EAF-AA1B-61ED80E76AE7}" type="sibTrans" cxnId="{93B4A17E-43E3-4E7B-A6A2-6F23FFE252CA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55D37FA-10DC-4AD6-9534-7259533FC4AB}">
      <dgm:prSet cust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Сотворил мир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00E0ED9-68E1-4A5B-8060-ABAE0960C96B}" type="parTrans" cxnId="{7397E98E-8DB5-4689-8DBB-B57AD2C3AA09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37250EB-6ACF-4A54-898B-D211B4F113C3}" type="sibTrans" cxnId="{7397E98E-8DB5-4689-8DBB-B57AD2C3AA09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3B51A57-1282-4F8A-99AC-6FA92C361AF3}">
      <dgm:prSet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Жизнь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DC5D9C5-7E5C-4F9C-A99B-554D03F106D1}" type="parTrans" cxnId="{FFDAF102-D9C5-4D39-A287-BF6CE46C0924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AECF7D2-1527-4F83-A9E6-141B1078E804}" type="sibTrans" cxnId="{FFDAF102-D9C5-4D39-A287-BF6CE46C0924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42D22FF-43C9-4D11-AA01-D7E75EFD8816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Человека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EAFE375-F21E-40DB-A03B-436B782EC092}" type="parTrans" cxnId="{422FCC18-9311-4535-8F31-0B8474AFD22F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B317001-1581-4450-AA76-4F79103F716C}" type="sibTrans" cxnId="{422FCC18-9311-4535-8F31-0B8474AFD22F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58D6D9D-7504-4293-B24B-120A6A96F7B7}">
      <dgm:prSet custT="1"/>
      <dgm:spPr/>
      <dgm:t>
        <a:bodyPr/>
        <a:lstStyle/>
        <a:p>
          <a:pPr rtl="0"/>
          <a:r>
            <a:rPr lang="ru-RU" sz="32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Законодатель</a:t>
          </a:r>
          <a:endParaRPr lang="ru-RU" sz="32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340036F-4506-4C74-BA01-C8BFD5FF5872}" type="parTrans" cxnId="{578867BF-9DF2-4FDD-A495-4F32BAD4474B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7C3ECCB-E738-41B5-A43E-38BA92AD2747}" type="sibTrans" cxnId="{578867BF-9DF2-4FDD-A495-4F32BAD4474B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4CCFB77-C470-412E-B56F-3ED60C380248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Законы Химии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4B8BE1A-365A-4935-AEE9-0600CA5A0205}" type="parTrans" cxnId="{B763FC1A-D267-42AE-825C-18BBFCA9D9F8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B88F666-F79E-4891-BAB1-139C800087B4}" type="sibTrans" cxnId="{B763FC1A-D267-42AE-825C-18BBFCA9D9F8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E237337-0D07-4530-B4EE-3A1EDDBCED2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Законы Биологии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DE5C779-3B3D-49D3-B830-F64F36DA4587}" type="parTrans" cxnId="{F17B2C8B-ED76-4651-A118-C5E1132BE6A1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643437A-2E62-4CC7-8B7E-1112578C2BA1}" type="sibTrans" cxnId="{F17B2C8B-ED76-4651-A118-C5E1132BE6A1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F51A774-8031-468B-B797-95328A0C689F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 духовный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850BE0C-60A4-40E2-B4D0-37B5905A20FB}" type="parTrans" cxnId="{D6BC63C8-DB4B-4421-B650-B4C75D52590C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8C97774-8742-4B28-AABC-75C0EBAB0663}" type="sibTrans" cxnId="{D6BC63C8-DB4B-4421-B650-B4C75D52590C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E0BDFE0-E4BF-4218-91B0-00C29C3F29EC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Законы физики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318DD69-3734-45EC-B41B-88662BA74629}" type="parTrans" cxnId="{DA94B3E4-53CB-44C0-B7DE-3D7BFC2993FB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8D38478-9FA8-4731-A6CB-16E89B2F54E1}" type="sibTrans" cxnId="{DA94B3E4-53CB-44C0-B7DE-3D7BFC2993FB}">
      <dgm:prSet/>
      <dgm:spPr/>
      <dgm:t>
        <a:bodyPr/>
        <a:lstStyle/>
        <a:p>
          <a:endParaRPr lang="ru-RU" sz="18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ED472D9-7E06-47CC-B1A2-7D890F23AC86}" type="pres">
      <dgm:prSet presAssocID="{327FEE86-1261-427B-8125-AC7C5DA6AF0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0269E2-67E7-48F7-9395-D128114617B5}" type="pres">
      <dgm:prSet presAssocID="{0B716857-DA83-42F9-8351-E0C0E154DD29}" presName="root" presStyleCnt="0"/>
      <dgm:spPr/>
    </dgm:pt>
    <dgm:pt modelId="{037B2045-0ED2-4CFE-8D1B-1114CEAD7B2D}" type="pres">
      <dgm:prSet presAssocID="{0B716857-DA83-42F9-8351-E0C0E154DD29}" presName="rootComposite" presStyleCnt="0"/>
      <dgm:spPr/>
    </dgm:pt>
    <dgm:pt modelId="{C130A22D-29BC-46C5-84C7-6F9F20CC2260}" type="pres">
      <dgm:prSet presAssocID="{0B716857-DA83-42F9-8351-E0C0E154DD29}" presName="rootText" presStyleLbl="node1" presStyleIdx="0" presStyleCnt="2" custScaleX="166827"/>
      <dgm:spPr/>
      <dgm:t>
        <a:bodyPr/>
        <a:lstStyle/>
        <a:p>
          <a:endParaRPr lang="ru-RU"/>
        </a:p>
      </dgm:t>
    </dgm:pt>
    <dgm:pt modelId="{8394A2C1-40D9-4B91-9FBC-C3B7EC1A0BFF}" type="pres">
      <dgm:prSet presAssocID="{0B716857-DA83-42F9-8351-E0C0E154DD29}" presName="rootConnector" presStyleLbl="node1" presStyleIdx="0" presStyleCnt="2"/>
      <dgm:spPr/>
      <dgm:t>
        <a:bodyPr/>
        <a:lstStyle/>
        <a:p>
          <a:endParaRPr lang="ru-RU"/>
        </a:p>
      </dgm:t>
    </dgm:pt>
    <dgm:pt modelId="{6A56BC23-71B9-4F53-8F62-C29179B83266}" type="pres">
      <dgm:prSet presAssocID="{0B716857-DA83-42F9-8351-E0C0E154DD29}" presName="childShape" presStyleCnt="0"/>
      <dgm:spPr/>
    </dgm:pt>
    <dgm:pt modelId="{D34084E2-6F41-49E4-BDAA-A73550C126FC}" type="pres">
      <dgm:prSet presAssocID="{000E0ED9-68E1-4A5B-8060-ABAE0960C96B}" presName="Name13" presStyleLbl="parChTrans1D2" presStyleIdx="0" presStyleCnt="7"/>
      <dgm:spPr/>
      <dgm:t>
        <a:bodyPr/>
        <a:lstStyle/>
        <a:p>
          <a:endParaRPr lang="ru-RU"/>
        </a:p>
      </dgm:t>
    </dgm:pt>
    <dgm:pt modelId="{9A22D4DB-A22F-43B8-9F49-885FC7516665}" type="pres">
      <dgm:prSet presAssocID="{155D37FA-10DC-4AD6-9534-7259533FC4AB}" presName="childText" presStyleLbl="bgAcc1" presStyleIdx="0" presStyleCnt="7" custScaleX="170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45B3D-9E3F-471A-AA0D-EDD7DE515341}" type="pres">
      <dgm:prSet presAssocID="{DDC5D9C5-7E5C-4F9C-A99B-554D03F106D1}" presName="Name13" presStyleLbl="parChTrans1D2" presStyleIdx="1" presStyleCnt="7"/>
      <dgm:spPr/>
      <dgm:t>
        <a:bodyPr/>
        <a:lstStyle/>
        <a:p>
          <a:endParaRPr lang="ru-RU"/>
        </a:p>
      </dgm:t>
    </dgm:pt>
    <dgm:pt modelId="{CAAB522A-C2FB-4EED-BF36-F985B788A1EF}" type="pres">
      <dgm:prSet presAssocID="{63B51A57-1282-4F8A-99AC-6FA92C361AF3}" presName="childText" presStyleLbl="bgAcc1" presStyleIdx="1" presStyleCnt="7" custScaleX="170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29BB93-22F9-477D-8EBC-AE46147465B0}" type="pres">
      <dgm:prSet presAssocID="{0EAFE375-F21E-40DB-A03B-436B782EC092}" presName="Name13" presStyleLbl="parChTrans1D2" presStyleIdx="2" presStyleCnt="7"/>
      <dgm:spPr/>
      <dgm:t>
        <a:bodyPr/>
        <a:lstStyle/>
        <a:p>
          <a:endParaRPr lang="ru-RU"/>
        </a:p>
      </dgm:t>
    </dgm:pt>
    <dgm:pt modelId="{DAD43841-6C34-413F-B076-971FC0B9F04B}" type="pres">
      <dgm:prSet presAssocID="{A42D22FF-43C9-4D11-AA01-D7E75EFD8816}" presName="childText" presStyleLbl="bgAcc1" presStyleIdx="2" presStyleCnt="7" custScaleX="170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865375-E300-47E5-BBB0-32AA0060CEF0}" type="pres">
      <dgm:prSet presAssocID="{658D6D9D-7504-4293-B24B-120A6A96F7B7}" presName="root" presStyleCnt="0"/>
      <dgm:spPr/>
    </dgm:pt>
    <dgm:pt modelId="{B2034D63-AF10-4D1F-BBC2-359FBA5D7D55}" type="pres">
      <dgm:prSet presAssocID="{658D6D9D-7504-4293-B24B-120A6A96F7B7}" presName="rootComposite" presStyleCnt="0"/>
      <dgm:spPr/>
    </dgm:pt>
    <dgm:pt modelId="{B65A003F-837A-4D93-91B6-399201E15F2B}" type="pres">
      <dgm:prSet presAssocID="{658D6D9D-7504-4293-B24B-120A6A96F7B7}" presName="rootText" presStyleLbl="node1" presStyleIdx="1" presStyleCnt="2" custScaleX="166827"/>
      <dgm:spPr/>
      <dgm:t>
        <a:bodyPr/>
        <a:lstStyle/>
        <a:p>
          <a:endParaRPr lang="ru-RU"/>
        </a:p>
      </dgm:t>
    </dgm:pt>
    <dgm:pt modelId="{8A5CBABF-70F2-40C6-819C-68C790C9593D}" type="pres">
      <dgm:prSet presAssocID="{658D6D9D-7504-4293-B24B-120A6A96F7B7}" presName="rootConnector" presStyleLbl="node1" presStyleIdx="1" presStyleCnt="2"/>
      <dgm:spPr/>
      <dgm:t>
        <a:bodyPr/>
        <a:lstStyle/>
        <a:p>
          <a:endParaRPr lang="ru-RU"/>
        </a:p>
      </dgm:t>
    </dgm:pt>
    <dgm:pt modelId="{2512A431-FFC8-46EF-8015-BC8C50C7B528}" type="pres">
      <dgm:prSet presAssocID="{658D6D9D-7504-4293-B24B-120A6A96F7B7}" presName="childShape" presStyleCnt="0"/>
      <dgm:spPr/>
    </dgm:pt>
    <dgm:pt modelId="{D9D49E0A-0F2C-464A-AD9B-96ADDDE6E948}" type="pres">
      <dgm:prSet presAssocID="{4318DD69-3734-45EC-B41B-88662BA74629}" presName="Name13" presStyleLbl="parChTrans1D2" presStyleIdx="3" presStyleCnt="7"/>
      <dgm:spPr/>
      <dgm:t>
        <a:bodyPr/>
        <a:lstStyle/>
        <a:p>
          <a:endParaRPr lang="ru-RU"/>
        </a:p>
      </dgm:t>
    </dgm:pt>
    <dgm:pt modelId="{3CE1AC3A-CC4E-46BA-BF74-BA4DFA0AF85F}" type="pres">
      <dgm:prSet presAssocID="{7E0BDFE0-E4BF-4218-91B0-00C29C3F29EC}" presName="childText" presStyleLbl="bgAcc1" presStyleIdx="3" presStyleCnt="7" custScaleX="170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BB210-FE17-4327-A2DC-B7737BFF5FB1}" type="pres">
      <dgm:prSet presAssocID="{C4B8BE1A-365A-4935-AEE9-0600CA5A0205}" presName="Name13" presStyleLbl="parChTrans1D2" presStyleIdx="4" presStyleCnt="7"/>
      <dgm:spPr/>
      <dgm:t>
        <a:bodyPr/>
        <a:lstStyle/>
        <a:p>
          <a:endParaRPr lang="ru-RU"/>
        </a:p>
      </dgm:t>
    </dgm:pt>
    <dgm:pt modelId="{802E011F-7487-4109-A342-4B057790E1DD}" type="pres">
      <dgm:prSet presAssocID="{24CCFB77-C470-412E-B56F-3ED60C380248}" presName="childText" presStyleLbl="bgAcc1" presStyleIdx="4" presStyleCnt="7" custScaleX="170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33E219-9D25-4810-A7C2-DF864C85F1A8}" type="pres">
      <dgm:prSet presAssocID="{0DE5C779-3B3D-49D3-B830-F64F36DA4587}" presName="Name13" presStyleLbl="parChTrans1D2" presStyleIdx="5" presStyleCnt="7"/>
      <dgm:spPr/>
      <dgm:t>
        <a:bodyPr/>
        <a:lstStyle/>
        <a:p>
          <a:endParaRPr lang="ru-RU"/>
        </a:p>
      </dgm:t>
    </dgm:pt>
    <dgm:pt modelId="{178B41AF-B52F-4000-9FDA-0F085F2A0D47}" type="pres">
      <dgm:prSet presAssocID="{5E237337-0D07-4530-B4EE-3A1EDDBCED2D}" presName="childText" presStyleLbl="bgAcc1" presStyleIdx="5" presStyleCnt="7" custScaleX="170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D1055D-70FD-433A-9E0D-AE042E9D28BB}" type="pres">
      <dgm:prSet presAssocID="{3850BE0C-60A4-40E2-B4D0-37B5905A20FB}" presName="Name13" presStyleLbl="parChTrans1D2" presStyleIdx="6" presStyleCnt="7"/>
      <dgm:spPr/>
      <dgm:t>
        <a:bodyPr/>
        <a:lstStyle/>
        <a:p>
          <a:endParaRPr lang="ru-RU"/>
        </a:p>
      </dgm:t>
    </dgm:pt>
    <dgm:pt modelId="{33E55218-424A-4A82-BCC2-A6B78FA765A5}" type="pres">
      <dgm:prSet presAssocID="{1F51A774-8031-468B-B797-95328A0C689F}" presName="childText" presStyleLbl="bgAcc1" presStyleIdx="6" presStyleCnt="7" custScaleX="170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97648F-70DA-489F-B59F-EB1201722138}" type="presOf" srcId="{1F51A774-8031-468B-B797-95328A0C689F}" destId="{33E55218-424A-4A82-BCC2-A6B78FA765A5}" srcOrd="0" destOrd="0" presId="urn:microsoft.com/office/officeart/2005/8/layout/hierarchy3"/>
    <dgm:cxn modelId="{879E99F2-FD73-475C-AE24-ADDFE0E25C87}" type="presOf" srcId="{0B716857-DA83-42F9-8351-E0C0E154DD29}" destId="{8394A2C1-40D9-4B91-9FBC-C3B7EC1A0BFF}" srcOrd="1" destOrd="0" presId="urn:microsoft.com/office/officeart/2005/8/layout/hierarchy3"/>
    <dgm:cxn modelId="{C0AC26CE-C54B-45B7-AD48-AF5A91BF29D3}" type="presOf" srcId="{4318DD69-3734-45EC-B41B-88662BA74629}" destId="{D9D49E0A-0F2C-464A-AD9B-96ADDDE6E948}" srcOrd="0" destOrd="0" presId="urn:microsoft.com/office/officeart/2005/8/layout/hierarchy3"/>
    <dgm:cxn modelId="{5FDE8641-06B4-49CC-9442-207C9ABD6D20}" type="presOf" srcId="{0DE5C779-3B3D-49D3-B830-F64F36DA4587}" destId="{B933E219-9D25-4810-A7C2-DF864C85F1A8}" srcOrd="0" destOrd="0" presId="urn:microsoft.com/office/officeart/2005/8/layout/hierarchy3"/>
    <dgm:cxn modelId="{FEA0412B-A06A-4050-9115-ABEB1C98D21A}" type="presOf" srcId="{A42D22FF-43C9-4D11-AA01-D7E75EFD8816}" destId="{DAD43841-6C34-413F-B076-971FC0B9F04B}" srcOrd="0" destOrd="0" presId="urn:microsoft.com/office/officeart/2005/8/layout/hierarchy3"/>
    <dgm:cxn modelId="{ADD8964A-6F2D-4932-B727-F26A9BBF0D17}" type="presOf" srcId="{5E237337-0D07-4530-B4EE-3A1EDDBCED2D}" destId="{178B41AF-B52F-4000-9FDA-0F085F2A0D47}" srcOrd="0" destOrd="0" presId="urn:microsoft.com/office/officeart/2005/8/layout/hierarchy3"/>
    <dgm:cxn modelId="{C24B0C65-5DA8-4678-8EAD-2C3BEF428ED8}" type="presOf" srcId="{000E0ED9-68E1-4A5B-8060-ABAE0960C96B}" destId="{D34084E2-6F41-49E4-BDAA-A73550C126FC}" srcOrd="0" destOrd="0" presId="urn:microsoft.com/office/officeart/2005/8/layout/hierarchy3"/>
    <dgm:cxn modelId="{7397E98E-8DB5-4689-8DBB-B57AD2C3AA09}" srcId="{0B716857-DA83-42F9-8351-E0C0E154DD29}" destId="{155D37FA-10DC-4AD6-9534-7259533FC4AB}" srcOrd="0" destOrd="0" parTransId="{000E0ED9-68E1-4A5B-8060-ABAE0960C96B}" sibTransId="{B37250EB-6ACF-4A54-898B-D211B4F113C3}"/>
    <dgm:cxn modelId="{15DF09AB-5142-4A02-8653-4C79E8D4E597}" type="presOf" srcId="{3850BE0C-60A4-40E2-B4D0-37B5905A20FB}" destId="{3CD1055D-70FD-433A-9E0D-AE042E9D28BB}" srcOrd="0" destOrd="0" presId="urn:microsoft.com/office/officeart/2005/8/layout/hierarchy3"/>
    <dgm:cxn modelId="{FBC7C45C-5A6A-45AE-AEDD-3229087133D0}" type="presOf" srcId="{0EAFE375-F21E-40DB-A03B-436B782EC092}" destId="{7629BB93-22F9-477D-8EBC-AE46147465B0}" srcOrd="0" destOrd="0" presId="urn:microsoft.com/office/officeart/2005/8/layout/hierarchy3"/>
    <dgm:cxn modelId="{18C092ED-5FA0-423C-815A-8C2A6B64C698}" type="presOf" srcId="{24CCFB77-C470-412E-B56F-3ED60C380248}" destId="{802E011F-7487-4109-A342-4B057790E1DD}" srcOrd="0" destOrd="0" presId="urn:microsoft.com/office/officeart/2005/8/layout/hierarchy3"/>
    <dgm:cxn modelId="{E8E1B1E7-46A8-45F2-8469-876BF8A1DC45}" type="presOf" srcId="{155D37FA-10DC-4AD6-9534-7259533FC4AB}" destId="{9A22D4DB-A22F-43B8-9F49-885FC7516665}" srcOrd="0" destOrd="0" presId="urn:microsoft.com/office/officeart/2005/8/layout/hierarchy3"/>
    <dgm:cxn modelId="{FFDAF102-D9C5-4D39-A287-BF6CE46C0924}" srcId="{0B716857-DA83-42F9-8351-E0C0E154DD29}" destId="{63B51A57-1282-4F8A-99AC-6FA92C361AF3}" srcOrd="1" destOrd="0" parTransId="{DDC5D9C5-7E5C-4F9C-A99B-554D03F106D1}" sibTransId="{BAECF7D2-1527-4F83-A9E6-141B1078E804}"/>
    <dgm:cxn modelId="{D6BC63C8-DB4B-4421-B650-B4C75D52590C}" srcId="{658D6D9D-7504-4293-B24B-120A6A96F7B7}" destId="{1F51A774-8031-468B-B797-95328A0C689F}" srcOrd="3" destOrd="0" parTransId="{3850BE0C-60A4-40E2-B4D0-37B5905A20FB}" sibTransId="{F8C97774-8742-4B28-AABC-75C0EBAB0663}"/>
    <dgm:cxn modelId="{3E1E0D35-4B6D-4DC4-BA3C-C7EC3256BE64}" type="presOf" srcId="{658D6D9D-7504-4293-B24B-120A6A96F7B7}" destId="{B65A003F-837A-4D93-91B6-399201E15F2B}" srcOrd="0" destOrd="0" presId="urn:microsoft.com/office/officeart/2005/8/layout/hierarchy3"/>
    <dgm:cxn modelId="{96B6992F-8AFA-4B2F-82B6-D9AA79C78DB9}" type="presOf" srcId="{63B51A57-1282-4F8A-99AC-6FA92C361AF3}" destId="{CAAB522A-C2FB-4EED-BF36-F985B788A1EF}" srcOrd="0" destOrd="0" presId="urn:microsoft.com/office/officeart/2005/8/layout/hierarchy3"/>
    <dgm:cxn modelId="{30E18C4E-BC91-4324-9391-6D39C8EA869D}" type="presOf" srcId="{7E0BDFE0-E4BF-4218-91B0-00C29C3F29EC}" destId="{3CE1AC3A-CC4E-46BA-BF74-BA4DFA0AF85F}" srcOrd="0" destOrd="0" presId="urn:microsoft.com/office/officeart/2005/8/layout/hierarchy3"/>
    <dgm:cxn modelId="{A02A1BC6-A4AF-4FE5-8121-E69AC9019898}" type="presOf" srcId="{658D6D9D-7504-4293-B24B-120A6A96F7B7}" destId="{8A5CBABF-70F2-40C6-819C-68C790C9593D}" srcOrd="1" destOrd="0" presId="urn:microsoft.com/office/officeart/2005/8/layout/hierarchy3"/>
    <dgm:cxn modelId="{B763FC1A-D267-42AE-825C-18BBFCA9D9F8}" srcId="{658D6D9D-7504-4293-B24B-120A6A96F7B7}" destId="{24CCFB77-C470-412E-B56F-3ED60C380248}" srcOrd="1" destOrd="0" parTransId="{C4B8BE1A-365A-4935-AEE9-0600CA5A0205}" sibTransId="{6B88F666-F79E-4891-BAB1-139C800087B4}"/>
    <dgm:cxn modelId="{F17B2C8B-ED76-4651-A118-C5E1132BE6A1}" srcId="{658D6D9D-7504-4293-B24B-120A6A96F7B7}" destId="{5E237337-0D07-4530-B4EE-3A1EDDBCED2D}" srcOrd="2" destOrd="0" parTransId="{0DE5C779-3B3D-49D3-B830-F64F36DA4587}" sibTransId="{2643437A-2E62-4CC7-8B7E-1112578C2BA1}"/>
    <dgm:cxn modelId="{34F6FB82-354B-4E34-BA04-6804987E2367}" type="presOf" srcId="{DDC5D9C5-7E5C-4F9C-A99B-554D03F106D1}" destId="{24745B3D-9E3F-471A-AA0D-EDD7DE515341}" srcOrd="0" destOrd="0" presId="urn:microsoft.com/office/officeart/2005/8/layout/hierarchy3"/>
    <dgm:cxn modelId="{85784F52-F535-43B4-A595-C55C892A3276}" type="presOf" srcId="{327FEE86-1261-427B-8125-AC7C5DA6AF02}" destId="{BED472D9-7E06-47CC-B1A2-7D890F23AC86}" srcOrd="0" destOrd="0" presId="urn:microsoft.com/office/officeart/2005/8/layout/hierarchy3"/>
    <dgm:cxn modelId="{E572C7EE-78CF-49E9-9703-B73C1DB97ECA}" type="presOf" srcId="{C4B8BE1A-365A-4935-AEE9-0600CA5A0205}" destId="{A5BBB210-FE17-4327-A2DC-B7737BFF5FB1}" srcOrd="0" destOrd="0" presId="urn:microsoft.com/office/officeart/2005/8/layout/hierarchy3"/>
    <dgm:cxn modelId="{422FCC18-9311-4535-8F31-0B8474AFD22F}" srcId="{0B716857-DA83-42F9-8351-E0C0E154DD29}" destId="{A42D22FF-43C9-4D11-AA01-D7E75EFD8816}" srcOrd="2" destOrd="0" parTransId="{0EAFE375-F21E-40DB-A03B-436B782EC092}" sibTransId="{9B317001-1581-4450-AA76-4F79103F716C}"/>
    <dgm:cxn modelId="{578867BF-9DF2-4FDD-A495-4F32BAD4474B}" srcId="{327FEE86-1261-427B-8125-AC7C5DA6AF02}" destId="{658D6D9D-7504-4293-B24B-120A6A96F7B7}" srcOrd="1" destOrd="0" parTransId="{8340036F-4506-4C74-BA01-C8BFD5FF5872}" sibTransId="{67C3ECCB-E738-41B5-A43E-38BA92AD2747}"/>
    <dgm:cxn modelId="{DA94B3E4-53CB-44C0-B7DE-3D7BFC2993FB}" srcId="{658D6D9D-7504-4293-B24B-120A6A96F7B7}" destId="{7E0BDFE0-E4BF-4218-91B0-00C29C3F29EC}" srcOrd="0" destOrd="0" parTransId="{4318DD69-3734-45EC-B41B-88662BA74629}" sibTransId="{E8D38478-9FA8-4731-A6CB-16E89B2F54E1}"/>
    <dgm:cxn modelId="{A6BD966C-E62E-405F-89DA-DDB86F23EF41}" type="presOf" srcId="{0B716857-DA83-42F9-8351-E0C0E154DD29}" destId="{C130A22D-29BC-46C5-84C7-6F9F20CC2260}" srcOrd="0" destOrd="0" presId="urn:microsoft.com/office/officeart/2005/8/layout/hierarchy3"/>
    <dgm:cxn modelId="{93B4A17E-43E3-4E7B-A6A2-6F23FFE252CA}" srcId="{327FEE86-1261-427B-8125-AC7C5DA6AF02}" destId="{0B716857-DA83-42F9-8351-E0C0E154DD29}" srcOrd="0" destOrd="0" parTransId="{A8EFCAA4-615B-44CA-8693-FB1160BA0459}" sibTransId="{5440AEDA-7275-4EAF-AA1B-61ED80E76AE7}"/>
    <dgm:cxn modelId="{DF5A319E-1638-4A9B-8500-33EDD484046E}" type="presParOf" srcId="{BED472D9-7E06-47CC-B1A2-7D890F23AC86}" destId="{200269E2-67E7-48F7-9395-D128114617B5}" srcOrd="0" destOrd="0" presId="urn:microsoft.com/office/officeart/2005/8/layout/hierarchy3"/>
    <dgm:cxn modelId="{36A6BE29-8F6F-4B86-B102-938CD995AB0D}" type="presParOf" srcId="{200269E2-67E7-48F7-9395-D128114617B5}" destId="{037B2045-0ED2-4CFE-8D1B-1114CEAD7B2D}" srcOrd="0" destOrd="0" presId="urn:microsoft.com/office/officeart/2005/8/layout/hierarchy3"/>
    <dgm:cxn modelId="{AE760ECB-664E-4DB3-BD95-FB890941D699}" type="presParOf" srcId="{037B2045-0ED2-4CFE-8D1B-1114CEAD7B2D}" destId="{C130A22D-29BC-46C5-84C7-6F9F20CC2260}" srcOrd="0" destOrd="0" presId="urn:microsoft.com/office/officeart/2005/8/layout/hierarchy3"/>
    <dgm:cxn modelId="{9E41310B-F3D1-4A95-92A6-4627F2D635E7}" type="presParOf" srcId="{037B2045-0ED2-4CFE-8D1B-1114CEAD7B2D}" destId="{8394A2C1-40D9-4B91-9FBC-C3B7EC1A0BFF}" srcOrd="1" destOrd="0" presId="urn:microsoft.com/office/officeart/2005/8/layout/hierarchy3"/>
    <dgm:cxn modelId="{CB461ECF-98C1-4BCB-AC4B-C0FE3BDB575C}" type="presParOf" srcId="{200269E2-67E7-48F7-9395-D128114617B5}" destId="{6A56BC23-71B9-4F53-8F62-C29179B83266}" srcOrd="1" destOrd="0" presId="urn:microsoft.com/office/officeart/2005/8/layout/hierarchy3"/>
    <dgm:cxn modelId="{AEC62DF4-DEE1-41A8-B3BB-71473ECB5314}" type="presParOf" srcId="{6A56BC23-71B9-4F53-8F62-C29179B83266}" destId="{D34084E2-6F41-49E4-BDAA-A73550C126FC}" srcOrd="0" destOrd="0" presId="urn:microsoft.com/office/officeart/2005/8/layout/hierarchy3"/>
    <dgm:cxn modelId="{904B8E50-EBAD-4F60-9C6B-6CBC0948F0EC}" type="presParOf" srcId="{6A56BC23-71B9-4F53-8F62-C29179B83266}" destId="{9A22D4DB-A22F-43B8-9F49-885FC7516665}" srcOrd="1" destOrd="0" presId="urn:microsoft.com/office/officeart/2005/8/layout/hierarchy3"/>
    <dgm:cxn modelId="{0789B567-3732-46C5-A955-59C9B92EE58B}" type="presParOf" srcId="{6A56BC23-71B9-4F53-8F62-C29179B83266}" destId="{24745B3D-9E3F-471A-AA0D-EDD7DE515341}" srcOrd="2" destOrd="0" presId="urn:microsoft.com/office/officeart/2005/8/layout/hierarchy3"/>
    <dgm:cxn modelId="{4F7B6422-F895-48EA-8BD8-D3C97E934482}" type="presParOf" srcId="{6A56BC23-71B9-4F53-8F62-C29179B83266}" destId="{CAAB522A-C2FB-4EED-BF36-F985B788A1EF}" srcOrd="3" destOrd="0" presId="urn:microsoft.com/office/officeart/2005/8/layout/hierarchy3"/>
    <dgm:cxn modelId="{AE952747-ECD1-4FB4-AAF2-3C6D2CB6F846}" type="presParOf" srcId="{6A56BC23-71B9-4F53-8F62-C29179B83266}" destId="{7629BB93-22F9-477D-8EBC-AE46147465B0}" srcOrd="4" destOrd="0" presId="urn:microsoft.com/office/officeart/2005/8/layout/hierarchy3"/>
    <dgm:cxn modelId="{78AD2E32-A669-4E70-BC69-2674683F3560}" type="presParOf" srcId="{6A56BC23-71B9-4F53-8F62-C29179B83266}" destId="{DAD43841-6C34-413F-B076-971FC0B9F04B}" srcOrd="5" destOrd="0" presId="urn:microsoft.com/office/officeart/2005/8/layout/hierarchy3"/>
    <dgm:cxn modelId="{4521B8F7-6760-4C27-BB5C-01F2D4E91345}" type="presParOf" srcId="{BED472D9-7E06-47CC-B1A2-7D890F23AC86}" destId="{F3865375-E300-47E5-BBB0-32AA0060CEF0}" srcOrd="1" destOrd="0" presId="urn:microsoft.com/office/officeart/2005/8/layout/hierarchy3"/>
    <dgm:cxn modelId="{B39650F3-20B1-47FA-B215-0F5EB5452EDB}" type="presParOf" srcId="{F3865375-E300-47E5-BBB0-32AA0060CEF0}" destId="{B2034D63-AF10-4D1F-BBC2-359FBA5D7D55}" srcOrd="0" destOrd="0" presId="urn:microsoft.com/office/officeart/2005/8/layout/hierarchy3"/>
    <dgm:cxn modelId="{65922C38-6C6C-476D-ADCA-33DA00AA91D9}" type="presParOf" srcId="{B2034D63-AF10-4D1F-BBC2-359FBA5D7D55}" destId="{B65A003F-837A-4D93-91B6-399201E15F2B}" srcOrd="0" destOrd="0" presId="urn:microsoft.com/office/officeart/2005/8/layout/hierarchy3"/>
    <dgm:cxn modelId="{638ACDE7-4033-4C87-9BB0-6E38AC090C2D}" type="presParOf" srcId="{B2034D63-AF10-4D1F-BBC2-359FBA5D7D55}" destId="{8A5CBABF-70F2-40C6-819C-68C790C9593D}" srcOrd="1" destOrd="0" presId="urn:microsoft.com/office/officeart/2005/8/layout/hierarchy3"/>
    <dgm:cxn modelId="{E4B990A7-37AC-446E-BD1F-0E41E594A492}" type="presParOf" srcId="{F3865375-E300-47E5-BBB0-32AA0060CEF0}" destId="{2512A431-FFC8-46EF-8015-BC8C50C7B528}" srcOrd="1" destOrd="0" presId="urn:microsoft.com/office/officeart/2005/8/layout/hierarchy3"/>
    <dgm:cxn modelId="{65CB5E5F-E7D5-4874-8378-554E0451B765}" type="presParOf" srcId="{2512A431-FFC8-46EF-8015-BC8C50C7B528}" destId="{D9D49E0A-0F2C-464A-AD9B-96ADDDE6E948}" srcOrd="0" destOrd="0" presId="urn:microsoft.com/office/officeart/2005/8/layout/hierarchy3"/>
    <dgm:cxn modelId="{4C0E3D36-4128-470B-AECF-8E0935C19E2A}" type="presParOf" srcId="{2512A431-FFC8-46EF-8015-BC8C50C7B528}" destId="{3CE1AC3A-CC4E-46BA-BF74-BA4DFA0AF85F}" srcOrd="1" destOrd="0" presId="urn:microsoft.com/office/officeart/2005/8/layout/hierarchy3"/>
    <dgm:cxn modelId="{12132AB8-B010-4E82-AD98-F3B6FB0CB79A}" type="presParOf" srcId="{2512A431-FFC8-46EF-8015-BC8C50C7B528}" destId="{A5BBB210-FE17-4327-A2DC-B7737BFF5FB1}" srcOrd="2" destOrd="0" presId="urn:microsoft.com/office/officeart/2005/8/layout/hierarchy3"/>
    <dgm:cxn modelId="{C8B60262-D8CF-4314-BB50-6C1B0B9B9AC3}" type="presParOf" srcId="{2512A431-FFC8-46EF-8015-BC8C50C7B528}" destId="{802E011F-7487-4109-A342-4B057790E1DD}" srcOrd="3" destOrd="0" presId="urn:microsoft.com/office/officeart/2005/8/layout/hierarchy3"/>
    <dgm:cxn modelId="{9A5030BB-3FC5-4533-9DCE-90FDADE4AF05}" type="presParOf" srcId="{2512A431-FFC8-46EF-8015-BC8C50C7B528}" destId="{B933E219-9D25-4810-A7C2-DF864C85F1A8}" srcOrd="4" destOrd="0" presId="urn:microsoft.com/office/officeart/2005/8/layout/hierarchy3"/>
    <dgm:cxn modelId="{85B52A17-7EAF-4CAD-8B01-D4BDEFFB20CE}" type="presParOf" srcId="{2512A431-FFC8-46EF-8015-BC8C50C7B528}" destId="{178B41AF-B52F-4000-9FDA-0F085F2A0D47}" srcOrd="5" destOrd="0" presId="urn:microsoft.com/office/officeart/2005/8/layout/hierarchy3"/>
    <dgm:cxn modelId="{3DE95FCE-58A3-47B4-80F4-053C8FD61162}" type="presParOf" srcId="{2512A431-FFC8-46EF-8015-BC8C50C7B528}" destId="{3CD1055D-70FD-433A-9E0D-AE042E9D28BB}" srcOrd="6" destOrd="0" presId="urn:microsoft.com/office/officeart/2005/8/layout/hierarchy3"/>
    <dgm:cxn modelId="{8E0BDBA5-2EA4-49BA-8BE0-0E0CFBB0A3D2}" type="presParOf" srcId="{2512A431-FFC8-46EF-8015-BC8C50C7B528}" destId="{33E55218-424A-4A82-BCC2-A6B78FA765A5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06B257-D04E-478E-B2C0-06473F98202C}" type="doc">
      <dgm:prSet loTypeId="urn:microsoft.com/office/officeart/2005/8/layout/hList1" loCatId="list" qsTypeId="urn:microsoft.com/office/officeart/2005/8/quickstyle/3d2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260A633A-3A61-4803-A7E1-2A8D9BC68B90}">
      <dgm:prSet phldrT="[Текст]" custT="1"/>
      <dgm:spPr/>
      <dgm:t>
        <a:bodyPr/>
        <a:lstStyle/>
        <a:p>
          <a:r>
            <a:rPr lang="ru-RU" sz="1600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Что такое духовный закон ?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885006C-6B7C-4988-8822-2BD0F32A2FE0}" type="parTrans" cxnId="{7A172E92-D421-4C1A-A7A4-59108535A622}">
      <dgm:prSet/>
      <dgm:spPr/>
      <dgm:t>
        <a:bodyPr/>
        <a:lstStyle/>
        <a:p>
          <a:endParaRPr lang="ru-RU"/>
        </a:p>
      </dgm:t>
    </dgm:pt>
    <dgm:pt modelId="{4CF0D22F-A0E1-447F-9DA5-D489D6A4FA37}" type="sibTrans" cxnId="{7A172E92-D421-4C1A-A7A4-59108535A622}">
      <dgm:prSet/>
      <dgm:spPr/>
      <dgm:t>
        <a:bodyPr/>
        <a:lstStyle/>
        <a:p>
          <a:endParaRPr lang="ru-RU"/>
        </a:p>
      </dgm:t>
    </dgm:pt>
    <dgm:pt modelId="{400A7936-0A7E-4BD7-A0D1-33DBE8952CBB}">
      <dgm:prSet phldrT="[Текст]"/>
      <dgm:spPr/>
      <dgm:t>
        <a:bodyPr/>
        <a:lstStyle/>
        <a:p>
          <a:r>
            <a:rPr lang="ru-RU" b="1" dirty="0" smtClean="0"/>
            <a:t>Выбор между добром и злом</a:t>
          </a:r>
          <a:endParaRPr lang="ru-RU" b="1" dirty="0"/>
        </a:p>
      </dgm:t>
    </dgm:pt>
    <dgm:pt modelId="{F181525E-F676-4D22-B565-F4EFB9522508}" type="parTrans" cxnId="{8F1C8016-CC62-4579-A90D-6CE10677F17F}">
      <dgm:prSet/>
      <dgm:spPr/>
      <dgm:t>
        <a:bodyPr/>
        <a:lstStyle/>
        <a:p>
          <a:endParaRPr lang="ru-RU"/>
        </a:p>
      </dgm:t>
    </dgm:pt>
    <dgm:pt modelId="{B520F2D0-2B47-419C-94BF-8DC8437E6A1E}" type="sibTrans" cxnId="{8F1C8016-CC62-4579-A90D-6CE10677F17F}">
      <dgm:prSet/>
      <dgm:spPr/>
      <dgm:t>
        <a:bodyPr/>
        <a:lstStyle/>
        <a:p>
          <a:endParaRPr lang="ru-RU"/>
        </a:p>
      </dgm:t>
    </dgm:pt>
    <dgm:pt modelId="{9B52C320-5644-4C37-A07A-6D523F445184}">
      <dgm:prSet phldrT="[Текст]" custT="1"/>
      <dgm:spPr/>
      <dgm:t>
        <a:bodyPr/>
        <a:lstStyle/>
        <a:p>
          <a:r>
            <a:rPr lang="ru-RU" sz="1600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Кто призван исполнять духовный закон?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323075A-BCC6-4F81-A669-655A217CFF7B}" type="parTrans" cxnId="{01AB0541-F6C4-41C6-A89F-71FF91D146EE}">
      <dgm:prSet/>
      <dgm:spPr/>
      <dgm:t>
        <a:bodyPr/>
        <a:lstStyle/>
        <a:p>
          <a:endParaRPr lang="ru-RU"/>
        </a:p>
      </dgm:t>
    </dgm:pt>
    <dgm:pt modelId="{B83CD38A-C948-48D3-A152-EE8386B690D6}" type="sibTrans" cxnId="{01AB0541-F6C4-41C6-A89F-71FF91D146EE}">
      <dgm:prSet/>
      <dgm:spPr/>
      <dgm:t>
        <a:bodyPr/>
        <a:lstStyle/>
        <a:p>
          <a:endParaRPr lang="ru-RU"/>
        </a:p>
      </dgm:t>
    </dgm:pt>
    <dgm:pt modelId="{CD486DED-9B05-4997-97DF-AD6C2F468AE6}">
      <dgm:prSet phldrT="[Текст]"/>
      <dgm:spPr/>
      <dgm:t>
        <a:bodyPr/>
        <a:lstStyle/>
        <a:p>
          <a:r>
            <a:rPr lang="ru-RU" b="1" dirty="0" smtClean="0"/>
            <a:t>Человек</a:t>
          </a:r>
          <a:endParaRPr lang="ru-RU" b="1" dirty="0"/>
        </a:p>
      </dgm:t>
    </dgm:pt>
    <dgm:pt modelId="{A18DC847-4087-4485-B5F0-01F5E2257CB7}" type="parTrans" cxnId="{39AF01B1-8086-490F-89B8-AED896FD8A53}">
      <dgm:prSet/>
      <dgm:spPr/>
      <dgm:t>
        <a:bodyPr/>
        <a:lstStyle/>
        <a:p>
          <a:endParaRPr lang="ru-RU"/>
        </a:p>
      </dgm:t>
    </dgm:pt>
    <dgm:pt modelId="{9BA2892E-5FB4-4841-9AFB-C58D6B390843}" type="sibTrans" cxnId="{39AF01B1-8086-490F-89B8-AED896FD8A53}">
      <dgm:prSet/>
      <dgm:spPr/>
      <dgm:t>
        <a:bodyPr/>
        <a:lstStyle/>
        <a:p>
          <a:endParaRPr lang="ru-RU"/>
        </a:p>
      </dgm:t>
    </dgm:pt>
    <dgm:pt modelId="{07C4CB5A-6BA7-4824-8EEA-7CC8FF3D7C70}">
      <dgm:prSet phldrT="[Текст]"/>
      <dgm:spPr/>
      <dgm:t>
        <a:bodyPr/>
        <a:lstStyle/>
        <a:p>
          <a:r>
            <a:rPr lang="ru-RU" b="1" dirty="0" smtClean="0"/>
            <a:t>Разрыв связи с Богом</a:t>
          </a:r>
          <a:endParaRPr lang="ru-RU" b="1" dirty="0"/>
        </a:p>
      </dgm:t>
    </dgm:pt>
    <dgm:pt modelId="{D4DF0242-AC54-4F17-B743-2C0FFC7F3080}" type="parTrans" cxnId="{660C7B8D-83E5-468C-B465-B756B9336D49}">
      <dgm:prSet/>
      <dgm:spPr/>
      <dgm:t>
        <a:bodyPr/>
        <a:lstStyle/>
        <a:p>
          <a:endParaRPr lang="ru-RU"/>
        </a:p>
      </dgm:t>
    </dgm:pt>
    <dgm:pt modelId="{F7FB9D77-5AEB-4539-BB23-6BA599457527}" type="sibTrans" cxnId="{660C7B8D-83E5-468C-B465-B756B9336D49}">
      <dgm:prSet/>
      <dgm:spPr/>
      <dgm:t>
        <a:bodyPr/>
        <a:lstStyle/>
        <a:p>
          <a:endParaRPr lang="ru-RU"/>
        </a:p>
      </dgm:t>
    </dgm:pt>
    <dgm:pt modelId="{E233D890-460F-43FB-AB65-756A05AF23F0}">
      <dgm:prSet phldrT="[Текст]" custT="1"/>
      <dgm:spPr/>
      <dgm:t>
        <a:bodyPr/>
        <a:lstStyle/>
        <a:p>
          <a:r>
            <a:rPr lang="ru-RU" sz="1600" b="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Законы физики, химии, биологии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9929672-DB23-44D2-831A-0019F608F18D}" type="parTrans" cxnId="{3D5C67D5-DC17-4949-85E9-A6DC28576234}">
      <dgm:prSet/>
      <dgm:spPr/>
      <dgm:t>
        <a:bodyPr/>
        <a:lstStyle/>
        <a:p>
          <a:endParaRPr lang="ru-RU"/>
        </a:p>
      </dgm:t>
    </dgm:pt>
    <dgm:pt modelId="{DE36B8F7-DEC8-4987-9542-93BBF83F2F68}" type="sibTrans" cxnId="{3D5C67D5-DC17-4949-85E9-A6DC28576234}">
      <dgm:prSet/>
      <dgm:spPr/>
      <dgm:t>
        <a:bodyPr/>
        <a:lstStyle/>
        <a:p>
          <a:endParaRPr lang="ru-RU"/>
        </a:p>
      </dgm:t>
    </dgm:pt>
    <dgm:pt modelId="{EC8ECD94-91D8-4E5D-9062-B65A6A671581}">
      <dgm:prSet phldrT="[Текст]"/>
      <dgm:spPr/>
      <dgm:t>
        <a:bodyPr/>
        <a:lstStyle/>
        <a:p>
          <a:r>
            <a:rPr lang="ru-RU" b="1" dirty="0" smtClean="0"/>
            <a:t>Материя</a:t>
          </a:r>
          <a:endParaRPr lang="ru-RU" b="1" dirty="0"/>
        </a:p>
      </dgm:t>
    </dgm:pt>
    <dgm:pt modelId="{C94A2306-B9FB-491C-BE03-FC54BE9B54F7}" type="parTrans" cxnId="{BF614FC4-E985-475B-9452-4489662F2417}">
      <dgm:prSet/>
      <dgm:spPr/>
      <dgm:t>
        <a:bodyPr/>
        <a:lstStyle/>
        <a:p>
          <a:endParaRPr lang="ru-RU"/>
        </a:p>
      </dgm:t>
    </dgm:pt>
    <dgm:pt modelId="{AF28A465-1E61-40CC-872D-45B03DB1EDAF}" type="sibTrans" cxnId="{BF614FC4-E985-475B-9452-4489662F2417}">
      <dgm:prSet/>
      <dgm:spPr/>
      <dgm:t>
        <a:bodyPr/>
        <a:lstStyle/>
        <a:p>
          <a:endParaRPr lang="ru-RU"/>
        </a:p>
      </dgm:t>
    </dgm:pt>
    <dgm:pt modelId="{07CACCA9-3597-482F-BBB7-6044EFED7B52}">
      <dgm:prSet phldrT="[Текст]"/>
      <dgm:spPr/>
      <dgm:t>
        <a:bodyPr/>
        <a:lstStyle/>
        <a:p>
          <a:r>
            <a:rPr lang="ru-RU" b="1" dirty="0" smtClean="0"/>
            <a:t>Растения</a:t>
          </a:r>
          <a:endParaRPr lang="ru-RU" b="1" dirty="0"/>
        </a:p>
      </dgm:t>
    </dgm:pt>
    <dgm:pt modelId="{DB7B38A3-3958-4F4B-969A-FBC873FE258E}" type="parTrans" cxnId="{772C0A99-AD54-480A-A93B-FEB1A2665B9B}">
      <dgm:prSet/>
      <dgm:spPr/>
      <dgm:t>
        <a:bodyPr/>
        <a:lstStyle/>
        <a:p>
          <a:endParaRPr lang="ru-RU"/>
        </a:p>
      </dgm:t>
    </dgm:pt>
    <dgm:pt modelId="{8DE17610-4A03-4CD5-9669-F09FBB2BCEFB}" type="sibTrans" cxnId="{772C0A99-AD54-480A-A93B-FEB1A2665B9B}">
      <dgm:prSet/>
      <dgm:spPr/>
      <dgm:t>
        <a:bodyPr/>
        <a:lstStyle/>
        <a:p>
          <a:endParaRPr lang="ru-RU"/>
        </a:p>
      </dgm:t>
    </dgm:pt>
    <dgm:pt modelId="{58D1BE99-EE2F-404F-8EF3-632E24C1E0A5}">
      <dgm:prSet phldrT="[Текст]"/>
      <dgm:spPr/>
      <dgm:t>
        <a:bodyPr/>
        <a:lstStyle/>
        <a:p>
          <a:r>
            <a:rPr lang="ru-RU" b="1" dirty="0" smtClean="0"/>
            <a:t>Птицы</a:t>
          </a:r>
          <a:endParaRPr lang="ru-RU" b="1" dirty="0"/>
        </a:p>
      </dgm:t>
    </dgm:pt>
    <dgm:pt modelId="{14BF6D2E-92A8-4F4C-8542-77070E7EAA37}" type="parTrans" cxnId="{2AB3381A-82CF-4B4A-AC98-6A750C482DE7}">
      <dgm:prSet/>
      <dgm:spPr/>
      <dgm:t>
        <a:bodyPr/>
        <a:lstStyle/>
        <a:p>
          <a:endParaRPr lang="ru-RU"/>
        </a:p>
      </dgm:t>
    </dgm:pt>
    <dgm:pt modelId="{AF5207C1-4C12-4143-BDC2-C141DD499144}" type="sibTrans" cxnId="{2AB3381A-82CF-4B4A-AC98-6A750C482DE7}">
      <dgm:prSet/>
      <dgm:spPr/>
      <dgm:t>
        <a:bodyPr/>
        <a:lstStyle/>
        <a:p>
          <a:endParaRPr lang="ru-RU"/>
        </a:p>
      </dgm:t>
    </dgm:pt>
    <dgm:pt modelId="{0FF2E891-36D2-4C36-AEC4-76AA4DE34C96}">
      <dgm:prSet phldrT="[Текст]"/>
      <dgm:spPr/>
      <dgm:t>
        <a:bodyPr/>
        <a:lstStyle/>
        <a:p>
          <a:r>
            <a:rPr lang="ru-RU" b="1" dirty="0" smtClean="0"/>
            <a:t>Рыбы</a:t>
          </a:r>
          <a:endParaRPr lang="ru-RU" b="1" dirty="0"/>
        </a:p>
      </dgm:t>
    </dgm:pt>
    <dgm:pt modelId="{E0D007F0-12D0-40D2-8EC1-8DD36CFE40E6}" type="parTrans" cxnId="{92064971-74A9-4D3D-A184-7C411C896383}">
      <dgm:prSet/>
      <dgm:spPr/>
      <dgm:t>
        <a:bodyPr/>
        <a:lstStyle/>
        <a:p>
          <a:endParaRPr lang="ru-RU"/>
        </a:p>
      </dgm:t>
    </dgm:pt>
    <dgm:pt modelId="{08B600B4-B35E-45B8-B8E3-0FD92DD6206D}" type="sibTrans" cxnId="{92064971-74A9-4D3D-A184-7C411C896383}">
      <dgm:prSet/>
      <dgm:spPr/>
      <dgm:t>
        <a:bodyPr/>
        <a:lstStyle/>
        <a:p>
          <a:endParaRPr lang="ru-RU"/>
        </a:p>
      </dgm:t>
    </dgm:pt>
    <dgm:pt modelId="{B0DC82DD-8B89-4669-B03F-CE5748AFBAAE}">
      <dgm:prSet phldrT="[Текст]"/>
      <dgm:spPr/>
      <dgm:t>
        <a:bodyPr/>
        <a:lstStyle/>
        <a:p>
          <a:r>
            <a:rPr lang="ru-RU" b="1" dirty="0" smtClean="0"/>
            <a:t>Животные</a:t>
          </a:r>
          <a:endParaRPr lang="ru-RU" b="1" dirty="0"/>
        </a:p>
      </dgm:t>
    </dgm:pt>
    <dgm:pt modelId="{55910B43-15E3-4CD1-8160-5E55A60FEF4C}" type="parTrans" cxnId="{BA0DF167-83D7-4463-9F00-F1BCEEC17932}">
      <dgm:prSet/>
      <dgm:spPr/>
      <dgm:t>
        <a:bodyPr/>
        <a:lstStyle/>
        <a:p>
          <a:endParaRPr lang="ru-RU"/>
        </a:p>
      </dgm:t>
    </dgm:pt>
    <dgm:pt modelId="{EA913F7A-D3B0-4371-A5CE-8662677D68B6}" type="sibTrans" cxnId="{BA0DF167-83D7-4463-9F00-F1BCEEC17932}">
      <dgm:prSet/>
      <dgm:spPr/>
      <dgm:t>
        <a:bodyPr/>
        <a:lstStyle/>
        <a:p>
          <a:endParaRPr lang="ru-RU"/>
        </a:p>
      </dgm:t>
    </dgm:pt>
    <dgm:pt modelId="{D29BEAC2-CF75-43F6-8C92-5452C662A156}">
      <dgm:prSet phldrT="[Текст]"/>
      <dgm:spPr/>
      <dgm:t>
        <a:bodyPr/>
        <a:lstStyle/>
        <a:p>
          <a:r>
            <a:rPr lang="ru-RU" b="1" dirty="0" smtClean="0"/>
            <a:t>Ангелы </a:t>
          </a:r>
          <a:endParaRPr lang="ru-RU" b="1" dirty="0"/>
        </a:p>
      </dgm:t>
    </dgm:pt>
    <dgm:pt modelId="{A2E66B8B-9514-4F58-8760-1590500378D6}" type="parTrans" cxnId="{C7655390-0BBB-4ED1-BE30-4E156C905722}">
      <dgm:prSet/>
      <dgm:spPr/>
      <dgm:t>
        <a:bodyPr/>
        <a:lstStyle/>
        <a:p>
          <a:endParaRPr lang="ru-RU"/>
        </a:p>
      </dgm:t>
    </dgm:pt>
    <dgm:pt modelId="{77F149C9-F445-4504-8150-F0D619B2C623}" type="sibTrans" cxnId="{C7655390-0BBB-4ED1-BE30-4E156C905722}">
      <dgm:prSet/>
      <dgm:spPr/>
      <dgm:t>
        <a:bodyPr/>
        <a:lstStyle/>
        <a:p>
          <a:endParaRPr lang="ru-RU"/>
        </a:p>
      </dgm:t>
    </dgm:pt>
    <dgm:pt modelId="{C6AD897E-52EC-4E9B-B07B-8E5D0A57A796}">
      <dgm:prSet phldrT="[Текст]"/>
      <dgm:spPr/>
      <dgm:t>
        <a:bodyPr/>
        <a:lstStyle/>
        <a:p>
          <a:r>
            <a:rPr lang="ru-RU" b="1" dirty="0" smtClean="0"/>
            <a:t>Смерть </a:t>
          </a:r>
          <a:endParaRPr lang="ru-RU" b="1" dirty="0"/>
        </a:p>
      </dgm:t>
    </dgm:pt>
    <dgm:pt modelId="{77ACEDA4-F444-43E1-9192-A3E218B73D55}" type="parTrans" cxnId="{594BC031-618F-4C60-BA13-20E11F7F6103}">
      <dgm:prSet/>
      <dgm:spPr/>
      <dgm:t>
        <a:bodyPr/>
        <a:lstStyle/>
        <a:p>
          <a:endParaRPr lang="ru-RU"/>
        </a:p>
      </dgm:t>
    </dgm:pt>
    <dgm:pt modelId="{A7B0CC09-087B-42A3-96AE-2ACE6B4F1136}" type="sibTrans" cxnId="{594BC031-618F-4C60-BA13-20E11F7F6103}">
      <dgm:prSet/>
      <dgm:spPr/>
      <dgm:t>
        <a:bodyPr/>
        <a:lstStyle/>
        <a:p>
          <a:endParaRPr lang="ru-RU"/>
        </a:p>
      </dgm:t>
    </dgm:pt>
    <dgm:pt modelId="{DABFB13E-79C4-4C89-B1D3-A3AB6A99DBB8}">
      <dgm:prSet phldrT="[Текст]"/>
      <dgm:spPr/>
      <dgm:t>
        <a:bodyPr/>
        <a:lstStyle/>
        <a:p>
          <a:r>
            <a:rPr lang="ru-RU" b="1" dirty="0" smtClean="0"/>
            <a:t>тело Человека  </a:t>
          </a:r>
          <a:endParaRPr lang="ru-RU" b="1" dirty="0"/>
        </a:p>
      </dgm:t>
    </dgm:pt>
    <dgm:pt modelId="{E6AEEDE1-2673-41FA-B26C-D800E53E131B}" type="parTrans" cxnId="{9D977BBD-107F-4069-B2FB-45F1242CD441}">
      <dgm:prSet/>
      <dgm:spPr/>
      <dgm:t>
        <a:bodyPr/>
        <a:lstStyle/>
        <a:p>
          <a:endParaRPr lang="ru-RU"/>
        </a:p>
      </dgm:t>
    </dgm:pt>
    <dgm:pt modelId="{4B3B8D1E-8E82-470F-B4DB-39C6C7B104FB}" type="sibTrans" cxnId="{9D977BBD-107F-4069-B2FB-45F1242CD441}">
      <dgm:prSet/>
      <dgm:spPr/>
      <dgm:t>
        <a:bodyPr/>
        <a:lstStyle/>
        <a:p>
          <a:endParaRPr lang="ru-RU"/>
        </a:p>
      </dgm:t>
    </dgm:pt>
    <dgm:pt modelId="{8D90C012-C473-46CE-BAAE-ACF14C7401D7}">
      <dgm:prSet phldrT="[Текст]" custT="1"/>
      <dgm:spPr/>
      <dgm:t>
        <a:bodyPr/>
        <a:lstStyle/>
        <a:p>
          <a:r>
            <a:rPr lang="ru-RU" sz="16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 чему приводит нарушение духовного закона.</a:t>
          </a:r>
          <a:endParaRPr lang="ru-RU" sz="16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5E5FB50-5940-4965-88DD-3FBB2D8157F6}" type="sibTrans" cxnId="{A67DEE2C-947D-4401-BBC3-DBE5EDD7E7CD}">
      <dgm:prSet/>
      <dgm:spPr/>
      <dgm:t>
        <a:bodyPr/>
        <a:lstStyle/>
        <a:p>
          <a:endParaRPr lang="ru-RU"/>
        </a:p>
      </dgm:t>
    </dgm:pt>
    <dgm:pt modelId="{CFF8F369-8059-4A2C-A79F-9647F038CA5D}" type="parTrans" cxnId="{A67DEE2C-947D-4401-BBC3-DBE5EDD7E7CD}">
      <dgm:prSet/>
      <dgm:spPr/>
      <dgm:t>
        <a:bodyPr/>
        <a:lstStyle/>
        <a:p>
          <a:endParaRPr lang="ru-RU"/>
        </a:p>
      </dgm:t>
    </dgm:pt>
    <dgm:pt modelId="{D7424B68-3B73-47B6-824C-98D78F412671}" type="pres">
      <dgm:prSet presAssocID="{8006B257-D04E-478E-B2C0-06473F9820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EDCDAE-C9E1-4367-BE87-31DFC66BBB88}" type="pres">
      <dgm:prSet presAssocID="{E233D890-460F-43FB-AB65-756A05AF23F0}" presName="composite" presStyleCnt="0"/>
      <dgm:spPr/>
      <dgm:t>
        <a:bodyPr/>
        <a:lstStyle/>
        <a:p>
          <a:endParaRPr lang="ru-RU"/>
        </a:p>
      </dgm:t>
    </dgm:pt>
    <dgm:pt modelId="{14C5794D-9F23-42B0-9BEF-594830316D1D}" type="pres">
      <dgm:prSet presAssocID="{E233D890-460F-43FB-AB65-756A05AF23F0}" presName="parTx" presStyleLbl="alignNode1" presStyleIdx="0" presStyleCnt="4" custScaleX="109192" custScaleY="200600" custLinFactNeighborY="-669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F1CEAF-3A56-41AD-BE07-8F87FE36FFAA}" type="pres">
      <dgm:prSet presAssocID="{E233D890-460F-43FB-AB65-756A05AF23F0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473CF-AB98-49CD-A15D-108A9D8140A7}" type="pres">
      <dgm:prSet presAssocID="{DE36B8F7-DEC8-4987-9542-93BBF83F2F68}" presName="space" presStyleCnt="0"/>
      <dgm:spPr/>
      <dgm:t>
        <a:bodyPr/>
        <a:lstStyle/>
        <a:p>
          <a:endParaRPr lang="ru-RU"/>
        </a:p>
      </dgm:t>
    </dgm:pt>
    <dgm:pt modelId="{592F948B-27E3-4211-A2E1-6B47C274BEBA}" type="pres">
      <dgm:prSet presAssocID="{260A633A-3A61-4803-A7E1-2A8D9BC68B90}" presName="composite" presStyleCnt="0"/>
      <dgm:spPr/>
      <dgm:t>
        <a:bodyPr/>
        <a:lstStyle/>
        <a:p>
          <a:endParaRPr lang="ru-RU"/>
        </a:p>
      </dgm:t>
    </dgm:pt>
    <dgm:pt modelId="{8019F994-DB54-432E-ABB9-CC514A5D1423}" type="pres">
      <dgm:prSet presAssocID="{260A633A-3A61-4803-A7E1-2A8D9BC68B90}" presName="parTx" presStyleLbl="alignNode1" presStyleIdx="1" presStyleCnt="4" custScaleX="109192" custScaleY="200600" custLinFactNeighborY="-669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3C094-E9BC-453A-8EA4-1A8D96A9D8CF}" type="pres">
      <dgm:prSet presAssocID="{260A633A-3A61-4803-A7E1-2A8D9BC68B90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6700E-EE4F-42D6-BC0A-D2B1FDE436CE}" type="pres">
      <dgm:prSet presAssocID="{4CF0D22F-A0E1-447F-9DA5-D489D6A4FA37}" presName="space" presStyleCnt="0"/>
      <dgm:spPr/>
      <dgm:t>
        <a:bodyPr/>
        <a:lstStyle/>
        <a:p>
          <a:endParaRPr lang="ru-RU"/>
        </a:p>
      </dgm:t>
    </dgm:pt>
    <dgm:pt modelId="{3E10409A-A8AA-49D7-8E79-B545A50EEBD0}" type="pres">
      <dgm:prSet presAssocID="{9B52C320-5644-4C37-A07A-6D523F445184}" presName="composite" presStyleCnt="0"/>
      <dgm:spPr/>
      <dgm:t>
        <a:bodyPr/>
        <a:lstStyle/>
        <a:p>
          <a:endParaRPr lang="ru-RU"/>
        </a:p>
      </dgm:t>
    </dgm:pt>
    <dgm:pt modelId="{296DD080-5C11-4B5C-9F92-4119AFC58E9C}" type="pres">
      <dgm:prSet presAssocID="{9B52C320-5644-4C37-A07A-6D523F445184}" presName="parTx" presStyleLbl="alignNode1" presStyleIdx="2" presStyleCnt="4" custScaleX="109192" custScaleY="200600" custLinFactNeighborY="-669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4D555-4948-443E-8D22-758BF62AD93C}" type="pres">
      <dgm:prSet presAssocID="{9B52C320-5644-4C37-A07A-6D523F445184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34EE40-9DB0-4F66-82D7-2AA1F20B869B}" type="pres">
      <dgm:prSet presAssocID="{B83CD38A-C948-48D3-A152-EE8386B690D6}" presName="space" presStyleCnt="0"/>
      <dgm:spPr/>
      <dgm:t>
        <a:bodyPr/>
        <a:lstStyle/>
        <a:p>
          <a:endParaRPr lang="ru-RU"/>
        </a:p>
      </dgm:t>
    </dgm:pt>
    <dgm:pt modelId="{4E79FECC-7D82-4C4A-A443-1813A9B20B40}" type="pres">
      <dgm:prSet presAssocID="{8D90C012-C473-46CE-BAAE-ACF14C7401D7}" presName="composite" presStyleCnt="0"/>
      <dgm:spPr/>
      <dgm:t>
        <a:bodyPr/>
        <a:lstStyle/>
        <a:p>
          <a:endParaRPr lang="ru-RU"/>
        </a:p>
      </dgm:t>
    </dgm:pt>
    <dgm:pt modelId="{C1D7D542-301E-4505-B0FF-15F252C2848D}" type="pres">
      <dgm:prSet presAssocID="{8D90C012-C473-46CE-BAAE-ACF14C7401D7}" presName="parTx" presStyleLbl="alignNode1" presStyleIdx="3" presStyleCnt="4" custScaleX="109192" custScaleY="200600" custLinFactNeighborY="-669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7F7E4-FB3F-4CD4-8E62-20FE6832F4A5}" type="pres">
      <dgm:prSet presAssocID="{8D90C012-C473-46CE-BAAE-ACF14C7401D7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F1F8BA-682A-4B6C-84FE-1D7175F75372}" type="presOf" srcId="{07CACCA9-3597-482F-BBB7-6044EFED7B52}" destId="{84F1CEAF-3A56-41AD-BE07-8F87FE36FFAA}" srcOrd="0" destOrd="1" presId="urn:microsoft.com/office/officeart/2005/8/layout/hList1"/>
    <dgm:cxn modelId="{5541395D-77D1-47E7-AFDF-1D25592AD2CE}" type="presOf" srcId="{8D90C012-C473-46CE-BAAE-ACF14C7401D7}" destId="{C1D7D542-301E-4505-B0FF-15F252C2848D}" srcOrd="0" destOrd="0" presId="urn:microsoft.com/office/officeart/2005/8/layout/hList1"/>
    <dgm:cxn modelId="{39AF01B1-8086-490F-89B8-AED896FD8A53}" srcId="{9B52C320-5644-4C37-A07A-6D523F445184}" destId="{CD486DED-9B05-4997-97DF-AD6C2F468AE6}" srcOrd="0" destOrd="0" parTransId="{A18DC847-4087-4485-B5F0-01F5E2257CB7}" sibTransId="{9BA2892E-5FB4-4841-9AFB-C58D6B390843}"/>
    <dgm:cxn modelId="{3D5C67D5-DC17-4949-85E9-A6DC28576234}" srcId="{8006B257-D04E-478E-B2C0-06473F98202C}" destId="{E233D890-460F-43FB-AB65-756A05AF23F0}" srcOrd="0" destOrd="0" parTransId="{39929672-DB23-44D2-831A-0019F608F18D}" sibTransId="{DE36B8F7-DEC8-4987-9542-93BBF83F2F68}"/>
    <dgm:cxn modelId="{C7C91DB2-C321-4774-9DAD-B61727EC30A3}" type="presOf" srcId="{400A7936-0A7E-4BD7-A0D1-33DBE8952CBB}" destId="{20D3C094-E9BC-453A-8EA4-1A8D96A9D8CF}" srcOrd="0" destOrd="0" presId="urn:microsoft.com/office/officeart/2005/8/layout/hList1"/>
    <dgm:cxn modelId="{C19D739B-C283-4769-B084-11CBEFBB05FE}" type="presOf" srcId="{260A633A-3A61-4803-A7E1-2A8D9BC68B90}" destId="{8019F994-DB54-432E-ABB9-CC514A5D1423}" srcOrd="0" destOrd="0" presId="urn:microsoft.com/office/officeart/2005/8/layout/hList1"/>
    <dgm:cxn modelId="{C7655390-0BBB-4ED1-BE30-4E156C905722}" srcId="{9B52C320-5644-4C37-A07A-6D523F445184}" destId="{D29BEAC2-CF75-43F6-8C92-5452C662A156}" srcOrd="1" destOrd="0" parTransId="{A2E66B8B-9514-4F58-8760-1590500378D6}" sibTransId="{77F149C9-F445-4504-8150-F0D619B2C623}"/>
    <dgm:cxn modelId="{2AB3381A-82CF-4B4A-AC98-6A750C482DE7}" srcId="{E233D890-460F-43FB-AB65-756A05AF23F0}" destId="{58D1BE99-EE2F-404F-8EF3-632E24C1E0A5}" srcOrd="2" destOrd="0" parTransId="{14BF6D2E-92A8-4F4C-8542-77070E7EAA37}" sibTransId="{AF5207C1-4C12-4143-BDC2-C141DD499144}"/>
    <dgm:cxn modelId="{2D7EC2BD-6436-4F1C-BB0A-A79002EC2BB4}" type="presOf" srcId="{8006B257-D04E-478E-B2C0-06473F98202C}" destId="{D7424B68-3B73-47B6-824C-98D78F412671}" srcOrd="0" destOrd="0" presId="urn:microsoft.com/office/officeart/2005/8/layout/hList1"/>
    <dgm:cxn modelId="{772C0A99-AD54-480A-A93B-FEB1A2665B9B}" srcId="{E233D890-460F-43FB-AB65-756A05AF23F0}" destId="{07CACCA9-3597-482F-BBB7-6044EFED7B52}" srcOrd="1" destOrd="0" parTransId="{DB7B38A3-3958-4F4B-969A-FBC873FE258E}" sibTransId="{8DE17610-4A03-4CD5-9669-F09FBB2BCEFB}"/>
    <dgm:cxn modelId="{0255B5AD-4C52-4187-A9C8-36C430730C0A}" type="presOf" srcId="{9B52C320-5644-4C37-A07A-6D523F445184}" destId="{296DD080-5C11-4B5C-9F92-4119AFC58E9C}" srcOrd="0" destOrd="0" presId="urn:microsoft.com/office/officeart/2005/8/layout/hList1"/>
    <dgm:cxn modelId="{660C7B8D-83E5-468C-B465-B756B9336D49}" srcId="{8D90C012-C473-46CE-BAAE-ACF14C7401D7}" destId="{07C4CB5A-6BA7-4824-8EEA-7CC8FF3D7C70}" srcOrd="0" destOrd="0" parTransId="{D4DF0242-AC54-4F17-B743-2C0FFC7F3080}" sibTransId="{F7FB9D77-5AEB-4539-BB23-6BA599457527}"/>
    <dgm:cxn modelId="{7BAE00B1-3187-41EC-A3DE-50932164D672}" type="presOf" srcId="{C6AD897E-52EC-4E9B-B07B-8E5D0A57A796}" destId="{A447F7E4-FB3F-4CD4-8E62-20FE6832F4A5}" srcOrd="0" destOrd="1" presId="urn:microsoft.com/office/officeart/2005/8/layout/hList1"/>
    <dgm:cxn modelId="{92064971-74A9-4D3D-A184-7C411C896383}" srcId="{E233D890-460F-43FB-AB65-756A05AF23F0}" destId="{0FF2E891-36D2-4C36-AEC4-76AA4DE34C96}" srcOrd="3" destOrd="0" parTransId="{E0D007F0-12D0-40D2-8EC1-8DD36CFE40E6}" sibTransId="{08B600B4-B35E-45B8-B8E3-0FD92DD6206D}"/>
    <dgm:cxn modelId="{EE09A02D-235D-4DF0-9DE3-CFE4B2B36264}" type="presOf" srcId="{07C4CB5A-6BA7-4824-8EEA-7CC8FF3D7C70}" destId="{A447F7E4-FB3F-4CD4-8E62-20FE6832F4A5}" srcOrd="0" destOrd="0" presId="urn:microsoft.com/office/officeart/2005/8/layout/hList1"/>
    <dgm:cxn modelId="{C63C09BC-CF85-41AB-8709-A6D7FF6B69FF}" type="presOf" srcId="{DABFB13E-79C4-4C89-B1D3-A3AB6A99DBB8}" destId="{84F1CEAF-3A56-41AD-BE07-8F87FE36FFAA}" srcOrd="0" destOrd="5" presId="urn:microsoft.com/office/officeart/2005/8/layout/hList1"/>
    <dgm:cxn modelId="{7A172E92-D421-4C1A-A7A4-59108535A622}" srcId="{8006B257-D04E-478E-B2C0-06473F98202C}" destId="{260A633A-3A61-4803-A7E1-2A8D9BC68B90}" srcOrd="1" destOrd="0" parTransId="{8885006C-6B7C-4988-8822-2BD0F32A2FE0}" sibTransId="{4CF0D22F-A0E1-447F-9DA5-D489D6A4FA37}"/>
    <dgm:cxn modelId="{A67DEE2C-947D-4401-BBC3-DBE5EDD7E7CD}" srcId="{8006B257-D04E-478E-B2C0-06473F98202C}" destId="{8D90C012-C473-46CE-BAAE-ACF14C7401D7}" srcOrd="3" destOrd="0" parTransId="{CFF8F369-8059-4A2C-A79F-9647F038CA5D}" sibTransId="{15E5FB50-5940-4965-88DD-3FBB2D8157F6}"/>
    <dgm:cxn modelId="{BF614FC4-E985-475B-9452-4489662F2417}" srcId="{E233D890-460F-43FB-AB65-756A05AF23F0}" destId="{EC8ECD94-91D8-4E5D-9062-B65A6A671581}" srcOrd="0" destOrd="0" parTransId="{C94A2306-B9FB-491C-BE03-FC54BE9B54F7}" sibTransId="{AF28A465-1E61-40CC-872D-45B03DB1EDAF}"/>
    <dgm:cxn modelId="{9D977BBD-107F-4069-B2FB-45F1242CD441}" srcId="{E233D890-460F-43FB-AB65-756A05AF23F0}" destId="{DABFB13E-79C4-4C89-B1D3-A3AB6A99DBB8}" srcOrd="5" destOrd="0" parTransId="{E6AEEDE1-2673-41FA-B26C-D800E53E131B}" sibTransId="{4B3B8D1E-8E82-470F-B4DB-39C6C7B104FB}"/>
    <dgm:cxn modelId="{6DCF8E01-4149-4744-972D-6B5088963630}" type="presOf" srcId="{CD486DED-9B05-4997-97DF-AD6C2F468AE6}" destId="{2BA4D555-4948-443E-8D22-758BF62AD93C}" srcOrd="0" destOrd="0" presId="urn:microsoft.com/office/officeart/2005/8/layout/hList1"/>
    <dgm:cxn modelId="{45145625-1B1A-45B2-8462-E10AF7D8D961}" type="presOf" srcId="{B0DC82DD-8B89-4669-B03F-CE5748AFBAAE}" destId="{84F1CEAF-3A56-41AD-BE07-8F87FE36FFAA}" srcOrd="0" destOrd="4" presId="urn:microsoft.com/office/officeart/2005/8/layout/hList1"/>
    <dgm:cxn modelId="{8F1C8016-CC62-4579-A90D-6CE10677F17F}" srcId="{260A633A-3A61-4803-A7E1-2A8D9BC68B90}" destId="{400A7936-0A7E-4BD7-A0D1-33DBE8952CBB}" srcOrd="0" destOrd="0" parTransId="{F181525E-F676-4D22-B565-F4EFB9522508}" sibTransId="{B520F2D0-2B47-419C-94BF-8DC8437E6A1E}"/>
    <dgm:cxn modelId="{594BC031-618F-4C60-BA13-20E11F7F6103}" srcId="{8D90C012-C473-46CE-BAAE-ACF14C7401D7}" destId="{C6AD897E-52EC-4E9B-B07B-8E5D0A57A796}" srcOrd="1" destOrd="0" parTransId="{77ACEDA4-F444-43E1-9192-A3E218B73D55}" sibTransId="{A7B0CC09-087B-42A3-96AE-2ACE6B4F1136}"/>
    <dgm:cxn modelId="{A0D0A4D8-0236-46C3-A6C2-B66A4033DA0D}" type="presOf" srcId="{E233D890-460F-43FB-AB65-756A05AF23F0}" destId="{14C5794D-9F23-42B0-9BEF-594830316D1D}" srcOrd="0" destOrd="0" presId="urn:microsoft.com/office/officeart/2005/8/layout/hList1"/>
    <dgm:cxn modelId="{4965AB1D-8B1D-4038-B1F3-B515A041ADA9}" type="presOf" srcId="{0FF2E891-36D2-4C36-AEC4-76AA4DE34C96}" destId="{84F1CEAF-3A56-41AD-BE07-8F87FE36FFAA}" srcOrd="0" destOrd="3" presId="urn:microsoft.com/office/officeart/2005/8/layout/hList1"/>
    <dgm:cxn modelId="{BE99F802-12B8-41C3-9A3F-04A33DEC62E1}" type="presOf" srcId="{58D1BE99-EE2F-404F-8EF3-632E24C1E0A5}" destId="{84F1CEAF-3A56-41AD-BE07-8F87FE36FFAA}" srcOrd="0" destOrd="2" presId="urn:microsoft.com/office/officeart/2005/8/layout/hList1"/>
    <dgm:cxn modelId="{BA0DF167-83D7-4463-9F00-F1BCEEC17932}" srcId="{E233D890-460F-43FB-AB65-756A05AF23F0}" destId="{B0DC82DD-8B89-4669-B03F-CE5748AFBAAE}" srcOrd="4" destOrd="0" parTransId="{55910B43-15E3-4CD1-8160-5E55A60FEF4C}" sibTransId="{EA913F7A-D3B0-4371-A5CE-8662677D68B6}"/>
    <dgm:cxn modelId="{9B867F79-12E2-4172-A19A-491C90708648}" type="presOf" srcId="{D29BEAC2-CF75-43F6-8C92-5452C662A156}" destId="{2BA4D555-4948-443E-8D22-758BF62AD93C}" srcOrd="0" destOrd="1" presId="urn:microsoft.com/office/officeart/2005/8/layout/hList1"/>
    <dgm:cxn modelId="{93F49F9E-2D21-4D7C-AEEA-6694D2E25E14}" type="presOf" srcId="{EC8ECD94-91D8-4E5D-9062-B65A6A671581}" destId="{84F1CEAF-3A56-41AD-BE07-8F87FE36FFAA}" srcOrd="0" destOrd="0" presId="urn:microsoft.com/office/officeart/2005/8/layout/hList1"/>
    <dgm:cxn modelId="{01AB0541-F6C4-41C6-A89F-71FF91D146EE}" srcId="{8006B257-D04E-478E-B2C0-06473F98202C}" destId="{9B52C320-5644-4C37-A07A-6D523F445184}" srcOrd="2" destOrd="0" parTransId="{C323075A-BCC6-4F81-A669-655A217CFF7B}" sibTransId="{B83CD38A-C948-48D3-A152-EE8386B690D6}"/>
    <dgm:cxn modelId="{09374D79-17B5-4D00-8F45-9F74725F67EC}" type="presParOf" srcId="{D7424B68-3B73-47B6-824C-98D78F412671}" destId="{AAEDCDAE-C9E1-4367-BE87-31DFC66BBB88}" srcOrd="0" destOrd="0" presId="urn:microsoft.com/office/officeart/2005/8/layout/hList1"/>
    <dgm:cxn modelId="{88142F61-4C2B-4A6C-99E9-30CDA54BFA0C}" type="presParOf" srcId="{AAEDCDAE-C9E1-4367-BE87-31DFC66BBB88}" destId="{14C5794D-9F23-42B0-9BEF-594830316D1D}" srcOrd="0" destOrd="0" presId="urn:microsoft.com/office/officeart/2005/8/layout/hList1"/>
    <dgm:cxn modelId="{59C976DB-1F68-4524-9069-7AE860F0C75E}" type="presParOf" srcId="{AAEDCDAE-C9E1-4367-BE87-31DFC66BBB88}" destId="{84F1CEAF-3A56-41AD-BE07-8F87FE36FFAA}" srcOrd="1" destOrd="0" presId="urn:microsoft.com/office/officeart/2005/8/layout/hList1"/>
    <dgm:cxn modelId="{FE6A1E51-7799-4CD2-AD67-3E6A1B41E421}" type="presParOf" srcId="{D7424B68-3B73-47B6-824C-98D78F412671}" destId="{75F473CF-AB98-49CD-A15D-108A9D8140A7}" srcOrd="1" destOrd="0" presId="urn:microsoft.com/office/officeart/2005/8/layout/hList1"/>
    <dgm:cxn modelId="{474F9ACC-F601-4FF8-9F02-7404B52EA4DC}" type="presParOf" srcId="{D7424B68-3B73-47B6-824C-98D78F412671}" destId="{592F948B-27E3-4211-A2E1-6B47C274BEBA}" srcOrd="2" destOrd="0" presId="urn:microsoft.com/office/officeart/2005/8/layout/hList1"/>
    <dgm:cxn modelId="{EB04820E-5A9B-4E92-B082-57D78C3F2F8C}" type="presParOf" srcId="{592F948B-27E3-4211-A2E1-6B47C274BEBA}" destId="{8019F994-DB54-432E-ABB9-CC514A5D1423}" srcOrd="0" destOrd="0" presId="urn:microsoft.com/office/officeart/2005/8/layout/hList1"/>
    <dgm:cxn modelId="{9EFFB984-BE04-49D4-B3C9-A20B22E4354A}" type="presParOf" srcId="{592F948B-27E3-4211-A2E1-6B47C274BEBA}" destId="{20D3C094-E9BC-453A-8EA4-1A8D96A9D8CF}" srcOrd="1" destOrd="0" presId="urn:microsoft.com/office/officeart/2005/8/layout/hList1"/>
    <dgm:cxn modelId="{EF51F09F-411E-47B3-98C7-C4FAA9C12728}" type="presParOf" srcId="{D7424B68-3B73-47B6-824C-98D78F412671}" destId="{B6B6700E-EE4F-42D6-BC0A-D2B1FDE436CE}" srcOrd="3" destOrd="0" presId="urn:microsoft.com/office/officeart/2005/8/layout/hList1"/>
    <dgm:cxn modelId="{400B57C4-5A1B-4C53-B171-C52F6F7EA4AE}" type="presParOf" srcId="{D7424B68-3B73-47B6-824C-98D78F412671}" destId="{3E10409A-A8AA-49D7-8E79-B545A50EEBD0}" srcOrd="4" destOrd="0" presId="urn:microsoft.com/office/officeart/2005/8/layout/hList1"/>
    <dgm:cxn modelId="{485ED2E0-FC75-41FF-91CB-927B8C61D628}" type="presParOf" srcId="{3E10409A-A8AA-49D7-8E79-B545A50EEBD0}" destId="{296DD080-5C11-4B5C-9F92-4119AFC58E9C}" srcOrd="0" destOrd="0" presId="urn:microsoft.com/office/officeart/2005/8/layout/hList1"/>
    <dgm:cxn modelId="{53EADD5A-3AFB-4170-B2BC-F0460157C921}" type="presParOf" srcId="{3E10409A-A8AA-49D7-8E79-B545A50EEBD0}" destId="{2BA4D555-4948-443E-8D22-758BF62AD93C}" srcOrd="1" destOrd="0" presId="urn:microsoft.com/office/officeart/2005/8/layout/hList1"/>
    <dgm:cxn modelId="{2CE46221-E9D3-49EB-8B4C-3C1CAF2B5B8E}" type="presParOf" srcId="{D7424B68-3B73-47B6-824C-98D78F412671}" destId="{1F34EE40-9DB0-4F66-82D7-2AA1F20B869B}" srcOrd="5" destOrd="0" presId="urn:microsoft.com/office/officeart/2005/8/layout/hList1"/>
    <dgm:cxn modelId="{7F2086A4-C349-420A-AF19-4A67F1E31071}" type="presParOf" srcId="{D7424B68-3B73-47B6-824C-98D78F412671}" destId="{4E79FECC-7D82-4C4A-A443-1813A9B20B40}" srcOrd="6" destOrd="0" presId="urn:microsoft.com/office/officeart/2005/8/layout/hList1"/>
    <dgm:cxn modelId="{B44B822A-A680-4CC4-B061-5BAE92EFD176}" type="presParOf" srcId="{4E79FECC-7D82-4C4A-A443-1813A9B20B40}" destId="{C1D7D542-301E-4505-B0FF-15F252C2848D}" srcOrd="0" destOrd="0" presId="urn:microsoft.com/office/officeart/2005/8/layout/hList1"/>
    <dgm:cxn modelId="{CE86BF7C-896A-404C-9731-F6912EF24AEB}" type="presParOf" srcId="{4E79FECC-7D82-4C4A-A443-1813A9B20B40}" destId="{A447F7E4-FB3F-4CD4-8E62-20FE6832F4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3675D28-FF38-4E8F-BDEA-226DE8A9B636}" type="doc">
      <dgm:prSet loTypeId="urn:microsoft.com/office/officeart/2005/8/layout/venn1" loCatId="relationship" qsTypeId="urn:microsoft.com/office/officeart/2005/8/quickstyle/3d2" qsCatId="3D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63FE6500-4FEA-4A2B-ACF1-DCDA05B4A1F8}">
      <dgm:prSet/>
      <dgm:spPr/>
      <dgm:t>
        <a:bodyPr/>
        <a:lstStyle/>
        <a:p>
          <a:pPr rtl="0"/>
          <a:r>
            <a:rPr lang="ru-RU" dirty="0" smtClean="0"/>
            <a:t>Свобода </a:t>
          </a:r>
          <a:endParaRPr lang="ru-RU" dirty="0"/>
        </a:p>
      </dgm:t>
    </dgm:pt>
    <dgm:pt modelId="{FC923DB3-C2C4-42AC-8CC9-1E6B48871469}" type="parTrans" cxnId="{DCD67D4E-4717-4523-90C5-2399693C42DF}">
      <dgm:prSet/>
      <dgm:spPr/>
      <dgm:t>
        <a:bodyPr/>
        <a:lstStyle/>
        <a:p>
          <a:endParaRPr lang="ru-RU"/>
        </a:p>
      </dgm:t>
    </dgm:pt>
    <dgm:pt modelId="{EB5C11B0-4DFE-44D3-9B43-4C05F4B325F4}" type="sibTrans" cxnId="{DCD67D4E-4717-4523-90C5-2399693C42DF}">
      <dgm:prSet/>
      <dgm:spPr/>
      <dgm:t>
        <a:bodyPr/>
        <a:lstStyle/>
        <a:p>
          <a:endParaRPr lang="ru-RU"/>
        </a:p>
      </dgm:t>
    </dgm:pt>
    <dgm:pt modelId="{0ED6C73A-10BB-4CC3-B1F9-19877647B34C}">
      <dgm:prSet/>
      <dgm:spPr/>
      <dgm:t>
        <a:bodyPr/>
        <a:lstStyle/>
        <a:p>
          <a:pPr rtl="0"/>
          <a:r>
            <a:rPr lang="ru-RU" dirty="0" smtClean="0"/>
            <a:t>Разум </a:t>
          </a:r>
          <a:endParaRPr lang="ru-RU" dirty="0"/>
        </a:p>
      </dgm:t>
    </dgm:pt>
    <dgm:pt modelId="{D901196F-1962-4F1D-ACC9-2DEE1212730C}" type="parTrans" cxnId="{E0268437-FF1E-45C4-AB30-43B80C41ECCE}">
      <dgm:prSet/>
      <dgm:spPr/>
      <dgm:t>
        <a:bodyPr/>
        <a:lstStyle/>
        <a:p>
          <a:endParaRPr lang="ru-RU"/>
        </a:p>
      </dgm:t>
    </dgm:pt>
    <dgm:pt modelId="{7612BE06-588A-43BD-B965-99D803462FA5}" type="sibTrans" cxnId="{E0268437-FF1E-45C4-AB30-43B80C41ECCE}">
      <dgm:prSet/>
      <dgm:spPr/>
      <dgm:t>
        <a:bodyPr/>
        <a:lstStyle/>
        <a:p>
          <a:endParaRPr lang="ru-RU"/>
        </a:p>
      </dgm:t>
    </dgm:pt>
    <dgm:pt modelId="{CBD4F39D-1E9B-4588-9F7F-782F700AEE6D}">
      <dgm:prSet/>
      <dgm:spPr/>
      <dgm:t>
        <a:bodyPr/>
        <a:lstStyle/>
        <a:p>
          <a:pPr rtl="0"/>
          <a:r>
            <a:rPr lang="ru-RU" dirty="0" smtClean="0"/>
            <a:t>Совесть</a:t>
          </a:r>
          <a:endParaRPr lang="ru-RU" dirty="0"/>
        </a:p>
      </dgm:t>
    </dgm:pt>
    <dgm:pt modelId="{47314423-C938-47C7-9532-F4768728F5DC}" type="parTrans" cxnId="{7A74E2D2-0DE3-4415-A6F6-263C29CDC212}">
      <dgm:prSet/>
      <dgm:spPr/>
      <dgm:t>
        <a:bodyPr/>
        <a:lstStyle/>
        <a:p>
          <a:endParaRPr lang="ru-RU"/>
        </a:p>
      </dgm:t>
    </dgm:pt>
    <dgm:pt modelId="{C1E3E614-8002-4F51-A033-587A9BECFA90}" type="sibTrans" cxnId="{7A74E2D2-0DE3-4415-A6F6-263C29CDC212}">
      <dgm:prSet/>
      <dgm:spPr/>
      <dgm:t>
        <a:bodyPr/>
        <a:lstStyle/>
        <a:p>
          <a:endParaRPr lang="ru-RU"/>
        </a:p>
      </dgm:t>
    </dgm:pt>
    <dgm:pt modelId="{BC6E2B81-E18A-4E98-8B20-D9FE43DF57CE}">
      <dgm:prSet/>
      <dgm:spPr/>
      <dgm:t>
        <a:bodyPr/>
        <a:lstStyle/>
        <a:p>
          <a:pPr rtl="0"/>
          <a:r>
            <a:rPr lang="ru-RU" dirty="0" smtClean="0"/>
            <a:t>Доброта</a:t>
          </a:r>
          <a:endParaRPr lang="ru-RU" dirty="0"/>
        </a:p>
      </dgm:t>
    </dgm:pt>
    <dgm:pt modelId="{71B70D3C-EE3F-4524-BCBD-51B9AAFF3E8E}" type="parTrans" cxnId="{E7F1B718-BF1B-4046-AABA-6E91E09B5BA4}">
      <dgm:prSet/>
      <dgm:spPr/>
      <dgm:t>
        <a:bodyPr/>
        <a:lstStyle/>
        <a:p>
          <a:endParaRPr lang="ru-RU"/>
        </a:p>
      </dgm:t>
    </dgm:pt>
    <dgm:pt modelId="{BB77E880-BEF3-4085-87F1-70E18BAEC7C1}" type="sibTrans" cxnId="{E7F1B718-BF1B-4046-AABA-6E91E09B5BA4}">
      <dgm:prSet/>
      <dgm:spPr/>
      <dgm:t>
        <a:bodyPr/>
        <a:lstStyle/>
        <a:p>
          <a:endParaRPr lang="ru-RU"/>
        </a:p>
      </dgm:t>
    </dgm:pt>
    <dgm:pt modelId="{AC6CFB4A-36E0-4CB7-A878-89E8B9857AF9}">
      <dgm:prSet/>
      <dgm:spPr/>
      <dgm:t>
        <a:bodyPr/>
        <a:lstStyle/>
        <a:p>
          <a:pPr rtl="0"/>
          <a:r>
            <a:rPr lang="ru-RU" dirty="0" smtClean="0"/>
            <a:t>Любовь </a:t>
          </a:r>
          <a:endParaRPr lang="ru-RU" dirty="0"/>
        </a:p>
      </dgm:t>
    </dgm:pt>
    <dgm:pt modelId="{9C4131BF-4C0B-4BC5-92E2-346ABF3347ED}" type="parTrans" cxnId="{3D134DF0-7D37-4767-A5B1-01573B0C1B85}">
      <dgm:prSet/>
      <dgm:spPr/>
      <dgm:t>
        <a:bodyPr/>
        <a:lstStyle/>
        <a:p>
          <a:endParaRPr lang="ru-RU"/>
        </a:p>
      </dgm:t>
    </dgm:pt>
    <dgm:pt modelId="{2B6FE7A4-E325-4DBC-B91D-833470ECE1E1}" type="sibTrans" cxnId="{3D134DF0-7D37-4767-A5B1-01573B0C1B85}">
      <dgm:prSet/>
      <dgm:spPr/>
      <dgm:t>
        <a:bodyPr/>
        <a:lstStyle/>
        <a:p>
          <a:endParaRPr lang="ru-RU"/>
        </a:p>
      </dgm:t>
    </dgm:pt>
    <dgm:pt modelId="{92BBC3E4-1F95-4B45-B8FE-A5B5205C25F3}" type="pres">
      <dgm:prSet presAssocID="{93675D28-FF38-4E8F-BDEA-226DE8A9B6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B6A9C-5D90-4323-B333-0820174DB7F7}" type="pres">
      <dgm:prSet presAssocID="{63FE6500-4FEA-4A2B-ACF1-DCDA05B4A1F8}" presName="circ1" presStyleLbl="vennNode1" presStyleIdx="0" presStyleCnt="5"/>
      <dgm:spPr/>
      <dgm:t>
        <a:bodyPr/>
        <a:lstStyle/>
        <a:p>
          <a:endParaRPr lang="ru-RU"/>
        </a:p>
      </dgm:t>
    </dgm:pt>
    <dgm:pt modelId="{E693FE57-7418-4D1C-8410-BF0A22678F3C}" type="pres">
      <dgm:prSet presAssocID="{63FE6500-4FEA-4A2B-ACF1-DCDA05B4A1F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D5C3C7-476A-4FFB-9758-CCEEF4D0E765}" type="pres">
      <dgm:prSet presAssocID="{0ED6C73A-10BB-4CC3-B1F9-19877647B34C}" presName="circ2" presStyleLbl="vennNode1" presStyleIdx="1" presStyleCnt="5"/>
      <dgm:spPr/>
      <dgm:t>
        <a:bodyPr/>
        <a:lstStyle/>
        <a:p>
          <a:endParaRPr lang="ru-RU"/>
        </a:p>
      </dgm:t>
    </dgm:pt>
    <dgm:pt modelId="{C1611B28-2698-44C8-AFF2-3490D246B67E}" type="pres">
      <dgm:prSet presAssocID="{0ED6C73A-10BB-4CC3-B1F9-19877647B34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62FA9-43AE-432F-92EB-F68F545BC89F}" type="pres">
      <dgm:prSet presAssocID="{CBD4F39D-1E9B-4588-9F7F-782F700AEE6D}" presName="circ3" presStyleLbl="vennNode1" presStyleIdx="2" presStyleCnt="5"/>
      <dgm:spPr/>
      <dgm:t>
        <a:bodyPr/>
        <a:lstStyle/>
        <a:p>
          <a:endParaRPr lang="ru-RU"/>
        </a:p>
      </dgm:t>
    </dgm:pt>
    <dgm:pt modelId="{48DD8F34-801D-4DFA-962C-1456C2B84D5E}" type="pres">
      <dgm:prSet presAssocID="{CBD4F39D-1E9B-4588-9F7F-782F700AEE6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DABFAB-E5AF-4D06-934B-72370E91AE0C}" type="pres">
      <dgm:prSet presAssocID="{BC6E2B81-E18A-4E98-8B20-D9FE43DF57CE}" presName="circ4" presStyleLbl="vennNode1" presStyleIdx="3" presStyleCnt="5"/>
      <dgm:spPr/>
      <dgm:t>
        <a:bodyPr/>
        <a:lstStyle/>
        <a:p>
          <a:endParaRPr lang="ru-RU"/>
        </a:p>
      </dgm:t>
    </dgm:pt>
    <dgm:pt modelId="{43C431C6-D42E-4C8D-A2ED-20722FB42877}" type="pres">
      <dgm:prSet presAssocID="{BC6E2B81-E18A-4E98-8B20-D9FE43DF57C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443012-2AF0-486D-A234-417EAC5D8CB9}" type="pres">
      <dgm:prSet presAssocID="{AC6CFB4A-36E0-4CB7-A878-89E8B9857AF9}" presName="circ5" presStyleLbl="vennNode1" presStyleIdx="4" presStyleCnt="5"/>
      <dgm:spPr/>
      <dgm:t>
        <a:bodyPr/>
        <a:lstStyle/>
        <a:p>
          <a:endParaRPr lang="ru-RU"/>
        </a:p>
      </dgm:t>
    </dgm:pt>
    <dgm:pt modelId="{6D845A99-91D4-476D-801A-8A3E12C18E10}" type="pres">
      <dgm:prSet presAssocID="{AC6CFB4A-36E0-4CB7-A878-89E8B9857AF9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74A429-8318-4C86-BB14-9FD5E7F9B311}" type="presOf" srcId="{BC6E2B81-E18A-4E98-8B20-D9FE43DF57CE}" destId="{43C431C6-D42E-4C8D-A2ED-20722FB42877}" srcOrd="0" destOrd="0" presId="urn:microsoft.com/office/officeart/2005/8/layout/venn1"/>
    <dgm:cxn modelId="{971488ED-4E7A-4B09-9F92-17FFFCF8E042}" type="presOf" srcId="{63FE6500-4FEA-4A2B-ACF1-DCDA05B4A1F8}" destId="{E693FE57-7418-4D1C-8410-BF0A22678F3C}" srcOrd="0" destOrd="0" presId="urn:microsoft.com/office/officeart/2005/8/layout/venn1"/>
    <dgm:cxn modelId="{DCD67D4E-4717-4523-90C5-2399693C42DF}" srcId="{93675D28-FF38-4E8F-BDEA-226DE8A9B636}" destId="{63FE6500-4FEA-4A2B-ACF1-DCDA05B4A1F8}" srcOrd="0" destOrd="0" parTransId="{FC923DB3-C2C4-42AC-8CC9-1E6B48871469}" sibTransId="{EB5C11B0-4DFE-44D3-9B43-4C05F4B325F4}"/>
    <dgm:cxn modelId="{E7F1B718-BF1B-4046-AABA-6E91E09B5BA4}" srcId="{93675D28-FF38-4E8F-BDEA-226DE8A9B636}" destId="{BC6E2B81-E18A-4E98-8B20-D9FE43DF57CE}" srcOrd="3" destOrd="0" parTransId="{71B70D3C-EE3F-4524-BCBD-51B9AAFF3E8E}" sibTransId="{BB77E880-BEF3-4085-87F1-70E18BAEC7C1}"/>
    <dgm:cxn modelId="{E0268437-FF1E-45C4-AB30-43B80C41ECCE}" srcId="{93675D28-FF38-4E8F-BDEA-226DE8A9B636}" destId="{0ED6C73A-10BB-4CC3-B1F9-19877647B34C}" srcOrd="1" destOrd="0" parTransId="{D901196F-1962-4F1D-ACC9-2DEE1212730C}" sibTransId="{7612BE06-588A-43BD-B965-99D803462FA5}"/>
    <dgm:cxn modelId="{49BE515D-F1B7-4CC6-BE64-D2F70F446A7A}" type="presOf" srcId="{0ED6C73A-10BB-4CC3-B1F9-19877647B34C}" destId="{C1611B28-2698-44C8-AFF2-3490D246B67E}" srcOrd="0" destOrd="0" presId="urn:microsoft.com/office/officeart/2005/8/layout/venn1"/>
    <dgm:cxn modelId="{7A74E2D2-0DE3-4415-A6F6-263C29CDC212}" srcId="{93675D28-FF38-4E8F-BDEA-226DE8A9B636}" destId="{CBD4F39D-1E9B-4588-9F7F-782F700AEE6D}" srcOrd="2" destOrd="0" parTransId="{47314423-C938-47C7-9532-F4768728F5DC}" sibTransId="{C1E3E614-8002-4F51-A033-587A9BECFA90}"/>
    <dgm:cxn modelId="{3D134DF0-7D37-4767-A5B1-01573B0C1B85}" srcId="{93675D28-FF38-4E8F-BDEA-226DE8A9B636}" destId="{AC6CFB4A-36E0-4CB7-A878-89E8B9857AF9}" srcOrd="4" destOrd="0" parTransId="{9C4131BF-4C0B-4BC5-92E2-346ABF3347ED}" sibTransId="{2B6FE7A4-E325-4DBC-B91D-833470ECE1E1}"/>
    <dgm:cxn modelId="{6D41574C-F281-4654-BBB6-2F33BE4341D8}" type="presOf" srcId="{CBD4F39D-1E9B-4588-9F7F-782F700AEE6D}" destId="{48DD8F34-801D-4DFA-962C-1456C2B84D5E}" srcOrd="0" destOrd="0" presId="urn:microsoft.com/office/officeart/2005/8/layout/venn1"/>
    <dgm:cxn modelId="{21F1352B-3E88-46B2-88BE-A21B0ED9E6C9}" type="presOf" srcId="{AC6CFB4A-36E0-4CB7-A878-89E8B9857AF9}" destId="{6D845A99-91D4-476D-801A-8A3E12C18E10}" srcOrd="0" destOrd="0" presId="urn:microsoft.com/office/officeart/2005/8/layout/venn1"/>
    <dgm:cxn modelId="{79CE35AF-6D0D-4989-AB4C-42843387492E}" type="presOf" srcId="{93675D28-FF38-4E8F-BDEA-226DE8A9B636}" destId="{92BBC3E4-1F95-4B45-B8FE-A5B5205C25F3}" srcOrd="0" destOrd="0" presId="urn:microsoft.com/office/officeart/2005/8/layout/venn1"/>
    <dgm:cxn modelId="{07A48C67-BA6F-4EA1-8D64-22833F2578D8}" type="presParOf" srcId="{92BBC3E4-1F95-4B45-B8FE-A5B5205C25F3}" destId="{498B6A9C-5D90-4323-B333-0820174DB7F7}" srcOrd="0" destOrd="0" presId="urn:microsoft.com/office/officeart/2005/8/layout/venn1"/>
    <dgm:cxn modelId="{97FA4DAF-BDBC-4D94-B0BB-357B0318F396}" type="presParOf" srcId="{92BBC3E4-1F95-4B45-B8FE-A5B5205C25F3}" destId="{E693FE57-7418-4D1C-8410-BF0A22678F3C}" srcOrd="1" destOrd="0" presId="urn:microsoft.com/office/officeart/2005/8/layout/venn1"/>
    <dgm:cxn modelId="{6B3F65A9-0894-4594-B337-C6DD859B326D}" type="presParOf" srcId="{92BBC3E4-1F95-4B45-B8FE-A5B5205C25F3}" destId="{9BD5C3C7-476A-4FFB-9758-CCEEF4D0E765}" srcOrd="2" destOrd="0" presId="urn:microsoft.com/office/officeart/2005/8/layout/venn1"/>
    <dgm:cxn modelId="{9DCAC0AE-F2FC-411E-8B84-305E20870610}" type="presParOf" srcId="{92BBC3E4-1F95-4B45-B8FE-A5B5205C25F3}" destId="{C1611B28-2698-44C8-AFF2-3490D246B67E}" srcOrd="3" destOrd="0" presId="urn:microsoft.com/office/officeart/2005/8/layout/venn1"/>
    <dgm:cxn modelId="{88815EE0-54AC-4A34-91C3-9B1B8AC73199}" type="presParOf" srcId="{92BBC3E4-1F95-4B45-B8FE-A5B5205C25F3}" destId="{91C62FA9-43AE-432F-92EB-F68F545BC89F}" srcOrd="4" destOrd="0" presId="urn:microsoft.com/office/officeart/2005/8/layout/venn1"/>
    <dgm:cxn modelId="{3CB4C429-84C4-4CAD-9800-0AC69A0B5F0E}" type="presParOf" srcId="{92BBC3E4-1F95-4B45-B8FE-A5B5205C25F3}" destId="{48DD8F34-801D-4DFA-962C-1456C2B84D5E}" srcOrd="5" destOrd="0" presId="urn:microsoft.com/office/officeart/2005/8/layout/venn1"/>
    <dgm:cxn modelId="{7278EEBB-E1E6-4769-B62D-A277703F5FBB}" type="presParOf" srcId="{92BBC3E4-1F95-4B45-B8FE-A5B5205C25F3}" destId="{95DABFAB-E5AF-4D06-934B-72370E91AE0C}" srcOrd="6" destOrd="0" presId="urn:microsoft.com/office/officeart/2005/8/layout/venn1"/>
    <dgm:cxn modelId="{C0199D92-984F-43A6-960A-8F2CBAD5FDF6}" type="presParOf" srcId="{92BBC3E4-1F95-4B45-B8FE-A5B5205C25F3}" destId="{43C431C6-D42E-4C8D-A2ED-20722FB42877}" srcOrd="7" destOrd="0" presId="urn:microsoft.com/office/officeart/2005/8/layout/venn1"/>
    <dgm:cxn modelId="{50076BD3-E281-473A-92F6-49B4F2E36EB8}" type="presParOf" srcId="{92BBC3E4-1F95-4B45-B8FE-A5B5205C25F3}" destId="{59443012-2AF0-486D-A234-417EAC5D8CB9}" srcOrd="8" destOrd="0" presId="urn:microsoft.com/office/officeart/2005/8/layout/venn1"/>
    <dgm:cxn modelId="{A7A772F2-13F5-4977-AC33-80A4AF76ACF4}" type="presParOf" srcId="{92BBC3E4-1F95-4B45-B8FE-A5B5205C25F3}" destId="{6D845A99-91D4-476D-801A-8A3E12C18E10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F0FD31-0D9A-403F-BFDA-A327C96D0733}">
      <dsp:nvSpPr>
        <dsp:cNvPr id="0" name=""/>
        <dsp:cNvSpPr/>
      </dsp:nvSpPr>
      <dsp:spPr>
        <a:xfrm>
          <a:off x="1274787" y="2027"/>
          <a:ext cx="3089225" cy="15446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На уроке вы узнаете</a:t>
          </a:r>
          <a:endParaRPr lang="ru-RU" sz="4400" kern="1200" dirty="0"/>
        </a:p>
      </dsp:txBody>
      <dsp:txXfrm>
        <a:off x="1320027" y="47267"/>
        <a:ext cx="2998745" cy="1454132"/>
      </dsp:txXfrm>
    </dsp:sp>
    <dsp:sp modelId="{A2D8FCB7-0127-4229-A0E9-9DDD73D41EB6}">
      <dsp:nvSpPr>
        <dsp:cNvPr id="0" name=""/>
        <dsp:cNvSpPr/>
      </dsp:nvSpPr>
      <dsp:spPr>
        <a:xfrm>
          <a:off x="1583709" y="1546640"/>
          <a:ext cx="308922" cy="11584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8459"/>
              </a:lnTo>
              <a:lnTo>
                <a:pt x="308922" y="1158459"/>
              </a:lnTo>
            </a:path>
          </a:pathLst>
        </a:custGeom>
        <a:noFill/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B1C1F7-1874-441C-BC20-4919FDA5E29E}">
      <dsp:nvSpPr>
        <dsp:cNvPr id="0" name=""/>
        <dsp:cNvSpPr/>
      </dsp:nvSpPr>
      <dsp:spPr>
        <a:xfrm>
          <a:off x="1892632" y="1932793"/>
          <a:ext cx="2471380" cy="15446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5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Какие дары Бог дал человеку</a:t>
          </a:r>
          <a:endParaRPr lang="ru-RU" sz="2400" kern="1200" dirty="0"/>
        </a:p>
      </dsp:txBody>
      <dsp:txXfrm>
        <a:off x="1937872" y="1978033"/>
        <a:ext cx="2380900" cy="1454132"/>
      </dsp:txXfrm>
    </dsp:sp>
    <dsp:sp modelId="{CE0E0B27-665E-4B26-BEFF-E04964027FA2}">
      <dsp:nvSpPr>
        <dsp:cNvPr id="0" name=""/>
        <dsp:cNvSpPr/>
      </dsp:nvSpPr>
      <dsp:spPr>
        <a:xfrm>
          <a:off x="1583709" y="1546640"/>
          <a:ext cx="308922" cy="3089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9225"/>
              </a:lnTo>
              <a:lnTo>
                <a:pt x="308922" y="3089225"/>
              </a:lnTo>
            </a:path>
          </a:pathLst>
        </a:custGeom>
        <a:noFill/>
        <a:ln w="11429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ysDash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812E0F-56FC-4162-A093-63954997E61C}">
      <dsp:nvSpPr>
        <dsp:cNvPr id="0" name=""/>
        <dsp:cNvSpPr/>
      </dsp:nvSpPr>
      <dsp:spPr>
        <a:xfrm>
          <a:off x="1892632" y="3863559"/>
          <a:ext cx="2471380" cy="15446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5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Как вера в Бога может влиять на поступки людей</a:t>
          </a:r>
          <a:endParaRPr lang="ru-RU" sz="2400" kern="1200" dirty="0"/>
        </a:p>
      </dsp:txBody>
      <dsp:txXfrm>
        <a:off x="1937872" y="3908799"/>
        <a:ext cx="2380900" cy="14541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D00B3F-BB7C-4DBD-BF2D-E5757BB81187}">
      <dsp:nvSpPr>
        <dsp:cNvPr id="0" name=""/>
        <dsp:cNvSpPr/>
      </dsp:nvSpPr>
      <dsp:spPr>
        <a:xfrm>
          <a:off x="3506358" y="1164031"/>
          <a:ext cx="1491203" cy="149138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5561083D-E9F0-4C1C-8847-719065235CA9}">
      <dsp:nvSpPr>
        <dsp:cNvPr id="0" name=""/>
        <dsp:cNvSpPr/>
      </dsp:nvSpPr>
      <dsp:spPr>
        <a:xfrm>
          <a:off x="3397624" y="0"/>
          <a:ext cx="1708670" cy="91440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Бог Троица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397624" y="0"/>
        <a:ext cx="1708670" cy="914400"/>
      </dsp:txXfrm>
    </dsp:sp>
    <dsp:sp modelId="{BE77DB2E-C572-4782-BB40-73970603779C}">
      <dsp:nvSpPr>
        <dsp:cNvPr id="0" name=""/>
        <dsp:cNvSpPr/>
      </dsp:nvSpPr>
      <dsp:spPr>
        <a:xfrm>
          <a:off x="3943777" y="1374343"/>
          <a:ext cx="1491203" cy="149138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7BDED2A1-366F-497A-AF2B-02F200EEA4F7}">
      <dsp:nvSpPr>
        <dsp:cNvPr id="0" name=""/>
        <dsp:cNvSpPr/>
      </dsp:nvSpPr>
      <dsp:spPr>
        <a:xfrm>
          <a:off x="5618896" y="868679"/>
          <a:ext cx="1615470" cy="10058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Отец, Сын, св. Дух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618896" y="868679"/>
        <a:ext cx="1615470" cy="1005840"/>
      </dsp:txXfrm>
    </dsp:sp>
    <dsp:sp modelId="{74EBD148-EDD1-40FD-BF74-C8D300277BF7}">
      <dsp:nvSpPr>
        <dsp:cNvPr id="0" name=""/>
        <dsp:cNvSpPr/>
      </dsp:nvSpPr>
      <dsp:spPr>
        <a:xfrm>
          <a:off x="4051268" y="1847545"/>
          <a:ext cx="1491203" cy="149138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62CF3444-FDE7-40C0-A194-1D63049EE7F5}">
      <dsp:nvSpPr>
        <dsp:cNvPr id="0" name=""/>
        <dsp:cNvSpPr/>
      </dsp:nvSpPr>
      <dsp:spPr>
        <a:xfrm>
          <a:off x="5774230" y="2148840"/>
          <a:ext cx="1584403" cy="10744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Творец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774230" y="2148840"/>
        <a:ext cx="1584403" cy="1074420"/>
      </dsp:txXfrm>
    </dsp:sp>
    <dsp:sp modelId="{E6EF7F30-D791-41F4-B395-D09633890B18}">
      <dsp:nvSpPr>
        <dsp:cNvPr id="0" name=""/>
        <dsp:cNvSpPr/>
      </dsp:nvSpPr>
      <dsp:spPr>
        <a:xfrm>
          <a:off x="3748678" y="2227021"/>
          <a:ext cx="1491203" cy="1491386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EE7F1DDB-0590-4C67-9AC4-3B4199AD4FE2}">
      <dsp:nvSpPr>
        <dsp:cNvPr id="0" name=""/>
        <dsp:cNvSpPr/>
      </dsp:nvSpPr>
      <dsp:spPr>
        <a:xfrm>
          <a:off x="5090761" y="3589020"/>
          <a:ext cx="1708670" cy="98298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Всеблагой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090761" y="3589020"/>
        <a:ext cx="1708670" cy="982980"/>
      </dsp:txXfrm>
    </dsp:sp>
    <dsp:sp modelId="{C2576F29-4016-4114-9581-65F4D73227D0}">
      <dsp:nvSpPr>
        <dsp:cNvPr id="0" name=""/>
        <dsp:cNvSpPr/>
      </dsp:nvSpPr>
      <dsp:spPr>
        <a:xfrm>
          <a:off x="3264037" y="2227021"/>
          <a:ext cx="1491203" cy="1491386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89C0A95D-6597-4E0C-B804-2F1887BEDC18}">
      <dsp:nvSpPr>
        <dsp:cNvPr id="0" name=""/>
        <dsp:cNvSpPr/>
      </dsp:nvSpPr>
      <dsp:spPr>
        <a:xfrm>
          <a:off x="1704487" y="3589020"/>
          <a:ext cx="1708670" cy="98298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Вездесущий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704487" y="3589020"/>
        <a:ext cx="1708670" cy="982980"/>
      </dsp:txXfrm>
    </dsp:sp>
    <dsp:sp modelId="{CD4B9389-4E20-4C47-AE01-8EBE388F761A}">
      <dsp:nvSpPr>
        <dsp:cNvPr id="0" name=""/>
        <dsp:cNvSpPr/>
      </dsp:nvSpPr>
      <dsp:spPr>
        <a:xfrm>
          <a:off x="2961447" y="1847545"/>
          <a:ext cx="1491203" cy="149138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2660FADB-6367-4E80-80F3-39F620E6D10B}">
      <dsp:nvSpPr>
        <dsp:cNvPr id="0" name=""/>
        <dsp:cNvSpPr/>
      </dsp:nvSpPr>
      <dsp:spPr>
        <a:xfrm>
          <a:off x="1145286" y="2148840"/>
          <a:ext cx="1584403" cy="107442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Всемогущий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145286" y="2148840"/>
        <a:ext cx="1584403" cy="1074420"/>
      </dsp:txXfrm>
    </dsp:sp>
    <dsp:sp modelId="{39460E25-37C3-4CC9-90F5-7C8401CA8D1C}">
      <dsp:nvSpPr>
        <dsp:cNvPr id="0" name=""/>
        <dsp:cNvSpPr/>
      </dsp:nvSpPr>
      <dsp:spPr>
        <a:xfrm>
          <a:off x="3068938" y="1374343"/>
          <a:ext cx="1491203" cy="149138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8F07DE31-FDE3-4E62-A329-25E914407958}">
      <dsp:nvSpPr>
        <dsp:cNvPr id="0" name=""/>
        <dsp:cNvSpPr/>
      </dsp:nvSpPr>
      <dsp:spPr>
        <a:xfrm>
          <a:off x="1269552" y="868679"/>
          <a:ext cx="1615470" cy="100584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Вечный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269552" y="868679"/>
        <a:ext cx="1615470" cy="10058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0A22D-29BC-46C5-84C7-6F9F20CC2260}">
      <dsp:nvSpPr>
        <dsp:cNvPr id="0" name=""/>
        <dsp:cNvSpPr/>
      </dsp:nvSpPr>
      <dsp:spPr>
        <a:xfrm>
          <a:off x="2961" y="94208"/>
          <a:ext cx="2700821" cy="809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Творец</a:t>
          </a:r>
          <a:endParaRPr lang="ru-RU" sz="3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6669" y="117916"/>
        <a:ext cx="2653405" cy="762051"/>
      </dsp:txXfrm>
    </dsp:sp>
    <dsp:sp modelId="{D34084E2-6F41-49E4-BDAA-A73550C126FC}">
      <dsp:nvSpPr>
        <dsp:cNvPr id="0" name=""/>
        <dsp:cNvSpPr/>
      </dsp:nvSpPr>
      <dsp:spPr>
        <a:xfrm>
          <a:off x="273043" y="903676"/>
          <a:ext cx="270082" cy="6071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7100"/>
              </a:lnTo>
              <a:lnTo>
                <a:pt x="270082" y="6071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22D4DB-A22F-43B8-9F49-885FC7516665}">
      <dsp:nvSpPr>
        <dsp:cNvPr id="0" name=""/>
        <dsp:cNvSpPr/>
      </dsp:nvSpPr>
      <dsp:spPr>
        <a:xfrm>
          <a:off x="543125" y="1106043"/>
          <a:ext cx="2206272" cy="8094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60000"/>
              </a:schemeClr>
            </a:gs>
            <a:gs pos="33000">
              <a:schemeClr val="dk1">
                <a:tint val="86500"/>
              </a:schemeClr>
            </a:gs>
            <a:gs pos="46750">
              <a:schemeClr val="dk1">
                <a:tint val="71000"/>
                <a:satMod val="112000"/>
              </a:schemeClr>
            </a:gs>
            <a:gs pos="53000">
              <a:schemeClr val="dk1">
                <a:tint val="71000"/>
                <a:satMod val="112000"/>
              </a:schemeClr>
            </a:gs>
            <a:gs pos="68000">
              <a:schemeClr val="dk1">
                <a:tint val="86000"/>
              </a:schemeClr>
            </a:gs>
            <a:gs pos="100000">
              <a:schemeClr val="dk1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>
          <a:bevelT w="50800" h="508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Сотворил мир</a:t>
          </a:r>
          <a:endParaRPr lang="ru-RU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66833" y="1129751"/>
        <a:ext cx="2158856" cy="762051"/>
      </dsp:txXfrm>
    </dsp:sp>
    <dsp:sp modelId="{24745B3D-9E3F-471A-AA0D-EDD7DE515341}">
      <dsp:nvSpPr>
        <dsp:cNvPr id="0" name=""/>
        <dsp:cNvSpPr/>
      </dsp:nvSpPr>
      <dsp:spPr>
        <a:xfrm>
          <a:off x="273043" y="903676"/>
          <a:ext cx="270082" cy="1618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8935"/>
              </a:lnTo>
              <a:lnTo>
                <a:pt x="270082" y="161893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AB522A-C2FB-4EED-BF36-F985B788A1EF}">
      <dsp:nvSpPr>
        <dsp:cNvPr id="0" name=""/>
        <dsp:cNvSpPr/>
      </dsp:nvSpPr>
      <dsp:spPr>
        <a:xfrm>
          <a:off x="543125" y="2117878"/>
          <a:ext cx="2206272" cy="8094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60000"/>
              </a:schemeClr>
            </a:gs>
            <a:gs pos="33000">
              <a:schemeClr val="accent1">
                <a:tint val="86500"/>
              </a:schemeClr>
            </a:gs>
            <a:gs pos="46750">
              <a:schemeClr val="accent1">
                <a:tint val="71000"/>
                <a:satMod val="112000"/>
              </a:schemeClr>
            </a:gs>
            <a:gs pos="53000">
              <a:schemeClr val="accent1">
                <a:tint val="71000"/>
                <a:satMod val="112000"/>
              </a:schemeClr>
            </a:gs>
            <a:gs pos="68000">
              <a:schemeClr val="accent1">
                <a:tint val="86000"/>
              </a:schemeClr>
            </a:gs>
            <a:gs pos="100000">
              <a:schemeClr val="accent1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>
          <a:bevelT w="50800" h="508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Жизнь</a:t>
          </a:r>
          <a:endParaRPr lang="ru-RU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66833" y="2141586"/>
        <a:ext cx="2158856" cy="762051"/>
      </dsp:txXfrm>
    </dsp:sp>
    <dsp:sp modelId="{7629BB93-22F9-477D-8EBC-AE46147465B0}">
      <dsp:nvSpPr>
        <dsp:cNvPr id="0" name=""/>
        <dsp:cNvSpPr/>
      </dsp:nvSpPr>
      <dsp:spPr>
        <a:xfrm>
          <a:off x="273043" y="903676"/>
          <a:ext cx="270082" cy="2630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770"/>
              </a:lnTo>
              <a:lnTo>
                <a:pt x="270082" y="26307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D43841-6C34-413F-B076-971FC0B9F04B}">
      <dsp:nvSpPr>
        <dsp:cNvPr id="0" name=""/>
        <dsp:cNvSpPr/>
      </dsp:nvSpPr>
      <dsp:spPr>
        <a:xfrm>
          <a:off x="543125" y="3129712"/>
          <a:ext cx="2206272" cy="8094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60000"/>
              </a:schemeClr>
            </a:gs>
            <a:gs pos="33000">
              <a:schemeClr val="accent2">
                <a:tint val="86500"/>
              </a:schemeClr>
            </a:gs>
            <a:gs pos="46750">
              <a:schemeClr val="accent2">
                <a:tint val="71000"/>
                <a:satMod val="112000"/>
              </a:schemeClr>
            </a:gs>
            <a:gs pos="53000">
              <a:schemeClr val="accent2">
                <a:tint val="71000"/>
                <a:satMod val="112000"/>
              </a:schemeClr>
            </a:gs>
            <a:gs pos="68000">
              <a:schemeClr val="accent2">
                <a:tint val="86000"/>
              </a:schemeClr>
            </a:gs>
            <a:gs pos="100000">
              <a:schemeClr val="accent2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>
          <a:bevelT w="50800"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Человека</a:t>
          </a:r>
          <a:endParaRPr lang="ru-RU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66833" y="3153420"/>
        <a:ext cx="2158856" cy="762051"/>
      </dsp:txXfrm>
    </dsp:sp>
    <dsp:sp modelId="{B65A003F-837A-4D93-91B6-399201E15F2B}">
      <dsp:nvSpPr>
        <dsp:cNvPr id="0" name=""/>
        <dsp:cNvSpPr/>
      </dsp:nvSpPr>
      <dsp:spPr>
        <a:xfrm>
          <a:off x="3108517" y="94208"/>
          <a:ext cx="2700821" cy="8094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3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Законодатель</a:t>
          </a:r>
          <a:endParaRPr lang="ru-RU" sz="3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32225" y="117916"/>
        <a:ext cx="2653405" cy="762051"/>
      </dsp:txXfrm>
    </dsp:sp>
    <dsp:sp modelId="{D9D49E0A-0F2C-464A-AD9B-96ADDDE6E948}">
      <dsp:nvSpPr>
        <dsp:cNvPr id="0" name=""/>
        <dsp:cNvSpPr/>
      </dsp:nvSpPr>
      <dsp:spPr>
        <a:xfrm>
          <a:off x="3378599" y="903676"/>
          <a:ext cx="270082" cy="6071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7100"/>
              </a:lnTo>
              <a:lnTo>
                <a:pt x="270082" y="60710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E1AC3A-CC4E-46BA-BF74-BA4DFA0AF85F}">
      <dsp:nvSpPr>
        <dsp:cNvPr id="0" name=""/>
        <dsp:cNvSpPr/>
      </dsp:nvSpPr>
      <dsp:spPr>
        <a:xfrm>
          <a:off x="3648681" y="1106043"/>
          <a:ext cx="2206272" cy="8094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60000"/>
              </a:schemeClr>
            </a:gs>
            <a:gs pos="33000">
              <a:schemeClr val="accent5">
                <a:tint val="86500"/>
              </a:schemeClr>
            </a:gs>
            <a:gs pos="46750">
              <a:schemeClr val="accent5">
                <a:tint val="71000"/>
                <a:satMod val="112000"/>
              </a:schemeClr>
            </a:gs>
            <a:gs pos="53000">
              <a:schemeClr val="accent5">
                <a:tint val="71000"/>
                <a:satMod val="112000"/>
              </a:schemeClr>
            </a:gs>
            <a:gs pos="68000">
              <a:schemeClr val="accent5">
                <a:tint val="86000"/>
              </a:schemeClr>
            </a:gs>
            <a:gs pos="100000">
              <a:schemeClr val="accent5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>
          <a:bevelT w="50800" h="508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Законы физики</a:t>
          </a:r>
          <a:endParaRPr lang="ru-RU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72389" y="1129751"/>
        <a:ext cx="2158856" cy="762051"/>
      </dsp:txXfrm>
    </dsp:sp>
    <dsp:sp modelId="{A5BBB210-FE17-4327-A2DC-B7737BFF5FB1}">
      <dsp:nvSpPr>
        <dsp:cNvPr id="0" name=""/>
        <dsp:cNvSpPr/>
      </dsp:nvSpPr>
      <dsp:spPr>
        <a:xfrm>
          <a:off x="3378599" y="903676"/>
          <a:ext cx="270082" cy="16189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8935"/>
              </a:lnTo>
              <a:lnTo>
                <a:pt x="270082" y="161893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2E011F-7487-4109-A342-4B057790E1DD}">
      <dsp:nvSpPr>
        <dsp:cNvPr id="0" name=""/>
        <dsp:cNvSpPr/>
      </dsp:nvSpPr>
      <dsp:spPr>
        <a:xfrm>
          <a:off x="3648681" y="2117878"/>
          <a:ext cx="2206272" cy="8094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60000"/>
              </a:schemeClr>
            </a:gs>
            <a:gs pos="33000">
              <a:schemeClr val="accent4">
                <a:tint val="86500"/>
              </a:schemeClr>
            </a:gs>
            <a:gs pos="46750">
              <a:schemeClr val="accent4">
                <a:tint val="71000"/>
                <a:satMod val="112000"/>
              </a:schemeClr>
            </a:gs>
            <a:gs pos="53000">
              <a:schemeClr val="accent4">
                <a:tint val="71000"/>
                <a:satMod val="112000"/>
              </a:schemeClr>
            </a:gs>
            <a:gs pos="68000">
              <a:schemeClr val="accent4">
                <a:tint val="86000"/>
              </a:schemeClr>
            </a:gs>
            <a:gs pos="100000">
              <a:schemeClr val="accent4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>
          <a:bevelT w="50800" h="508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Законы Химии</a:t>
          </a:r>
          <a:endParaRPr lang="ru-RU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72389" y="2141586"/>
        <a:ext cx="2158856" cy="762051"/>
      </dsp:txXfrm>
    </dsp:sp>
    <dsp:sp modelId="{B933E219-9D25-4810-A7C2-DF864C85F1A8}">
      <dsp:nvSpPr>
        <dsp:cNvPr id="0" name=""/>
        <dsp:cNvSpPr/>
      </dsp:nvSpPr>
      <dsp:spPr>
        <a:xfrm>
          <a:off x="3378599" y="903676"/>
          <a:ext cx="270082" cy="2630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0770"/>
              </a:lnTo>
              <a:lnTo>
                <a:pt x="270082" y="263077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B41AF-B52F-4000-9FDA-0F085F2A0D47}">
      <dsp:nvSpPr>
        <dsp:cNvPr id="0" name=""/>
        <dsp:cNvSpPr/>
      </dsp:nvSpPr>
      <dsp:spPr>
        <a:xfrm>
          <a:off x="3648681" y="3129712"/>
          <a:ext cx="2206272" cy="8094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hade val="60000"/>
              </a:schemeClr>
            </a:gs>
            <a:gs pos="33000">
              <a:schemeClr val="accent3">
                <a:tint val="86500"/>
              </a:schemeClr>
            </a:gs>
            <a:gs pos="46750">
              <a:schemeClr val="accent3">
                <a:tint val="71000"/>
                <a:satMod val="112000"/>
              </a:schemeClr>
            </a:gs>
            <a:gs pos="53000">
              <a:schemeClr val="accent3">
                <a:tint val="71000"/>
                <a:satMod val="112000"/>
              </a:schemeClr>
            </a:gs>
            <a:gs pos="68000">
              <a:schemeClr val="accent3">
                <a:tint val="86000"/>
              </a:schemeClr>
            </a:gs>
            <a:gs pos="100000">
              <a:schemeClr val="accent3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>
          <a:bevelT w="50800" h="508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Законы Биологии</a:t>
          </a:r>
          <a:endParaRPr lang="ru-RU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72389" y="3153420"/>
        <a:ext cx="2158856" cy="762051"/>
      </dsp:txXfrm>
    </dsp:sp>
    <dsp:sp modelId="{3CD1055D-70FD-433A-9E0D-AE042E9D28BB}">
      <dsp:nvSpPr>
        <dsp:cNvPr id="0" name=""/>
        <dsp:cNvSpPr/>
      </dsp:nvSpPr>
      <dsp:spPr>
        <a:xfrm>
          <a:off x="3378599" y="903676"/>
          <a:ext cx="270082" cy="364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2605"/>
              </a:lnTo>
              <a:lnTo>
                <a:pt x="270082" y="36426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E55218-424A-4A82-BCC2-A6B78FA765A5}">
      <dsp:nvSpPr>
        <dsp:cNvPr id="0" name=""/>
        <dsp:cNvSpPr/>
      </dsp:nvSpPr>
      <dsp:spPr>
        <a:xfrm>
          <a:off x="3648681" y="4141547"/>
          <a:ext cx="2206272" cy="809467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60000"/>
              </a:schemeClr>
            </a:gs>
            <a:gs pos="33000">
              <a:schemeClr val="accent2">
                <a:tint val="86500"/>
              </a:schemeClr>
            </a:gs>
            <a:gs pos="46750">
              <a:schemeClr val="accent2">
                <a:tint val="71000"/>
                <a:satMod val="112000"/>
              </a:schemeClr>
            </a:gs>
            <a:gs pos="53000">
              <a:schemeClr val="accent2">
                <a:tint val="71000"/>
                <a:satMod val="112000"/>
              </a:schemeClr>
            </a:gs>
            <a:gs pos="68000">
              <a:schemeClr val="accent2">
                <a:tint val="86000"/>
              </a:schemeClr>
            </a:gs>
            <a:gs pos="100000">
              <a:schemeClr val="accent2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>
          <a:bevelT w="50800" h="508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 духовный</a:t>
          </a:r>
          <a:endParaRPr lang="ru-RU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72389" y="4165255"/>
        <a:ext cx="2158856" cy="7620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C5794D-9F23-42B0-9BEF-594830316D1D}">
      <dsp:nvSpPr>
        <dsp:cNvPr id="0" name=""/>
        <dsp:cNvSpPr/>
      </dsp:nvSpPr>
      <dsp:spPr>
        <a:xfrm>
          <a:off x="2686" y="848412"/>
          <a:ext cx="1979961" cy="86349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Законы физики, химии, биологии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686" y="848412"/>
        <a:ext cx="1979961" cy="863491"/>
      </dsp:txXfrm>
    </dsp:sp>
    <dsp:sp modelId="{84F1CEAF-3A56-41AD-BE07-8F87FE36FFAA}">
      <dsp:nvSpPr>
        <dsp:cNvPr id="0" name=""/>
        <dsp:cNvSpPr/>
      </dsp:nvSpPr>
      <dsp:spPr>
        <a:xfrm>
          <a:off x="86025" y="1783720"/>
          <a:ext cx="1813284" cy="265167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Материя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Растения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Птицы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Рыбы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Животные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тело Человека  </a:t>
          </a:r>
          <a:endParaRPr lang="ru-RU" sz="2300" b="1" kern="1200" dirty="0"/>
        </a:p>
      </dsp:txBody>
      <dsp:txXfrm>
        <a:off x="86025" y="1783720"/>
        <a:ext cx="1813284" cy="2651670"/>
      </dsp:txXfrm>
    </dsp:sp>
    <dsp:sp modelId="{8019F994-DB54-432E-ABB9-CC514A5D1423}">
      <dsp:nvSpPr>
        <dsp:cNvPr id="0" name=""/>
        <dsp:cNvSpPr/>
      </dsp:nvSpPr>
      <dsp:spPr>
        <a:xfrm>
          <a:off x="2236508" y="848412"/>
          <a:ext cx="1979961" cy="86349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Что такое духовный закон ?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236508" y="848412"/>
        <a:ext cx="1979961" cy="863491"/>
      </dsp:txXfrm>
    </dsp:sp>
    <dsp:sp modelId="{20D3C094-E9BC-453A-8EA4-1A8D96A9D8CF}">
      <dsp:nvSpPr>
        <dsp:cNvPr id="0" name=""/>
        <dsp:cNvSpPr/>
      </dsp:nvSpPr>
      <dsp:spPr>
        <a:xfrm>
          <a:off x="2319846" y="1783720"/>
          <a:ext cx="1813284" cy="265167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Выбор между добром и злом</a:t>
          </a:r>
          <a:endParaRPr lang="ru-RU" sz="2300" b="1" kern="1200" dirty="0"/>
        </a:p>
      </dsp:txBody>
      <dsp:txXfrm>
        <a:off x="2319846" y="1783720"/>
        <a:ext cx="1813284" cy="2651670"/>
      </dsp:txXfrm>
    </dsp:sp>
    <dsp:sp modelId="{296DD080-5C11-4B5C-9F92-4119AFC58E9C}">
      <dsp:nvSpPr>
        <dsp:cNvPr id="0" name=""/>
        <dsp:cNvSpPr/>
      </dsp:nvSpPr>
      <dsp:spPr>
        <a:xfrm>
          <a:off x="4470329" y="848412"/>
          <a:ext cx="1979961" cy="86349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Кто призван исполнять духовный закон?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470329" y="848412"/>
        <a:ext cx="1979961" cy="863491"/>
      </dsp:txXfrm>
    </dsp:sp>
    <dsp:sp modelId="{2BA4D555-4948-443E-8D22-758BF62AD93C}">
      <dsp:nvSpPr>
        <dsp:cNvPr id="0" name=""/>
        <dsp:cNvSpPr/>
      </dsp:nvSpPr>
      <dsp:spPr>
        <a:xfrm>
          <a:off x="4553668" y="1783720"/>
          <a:ext cx="1813284" cy="265167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Человек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Ангелы </a:t>
          </a:r>
          <a:endParaRPr lang="ru-RU" sz="2300" b="1" kern="1200" dirty="0"/>
        </a:p>
      </dsp:txBody>
      <dsp:txXfrm>
        <a:off x="4553668" y="1783720"/>
        <a:ext cx="1813284" cy="2651670"/>
      </dsp:txXfrm>
    </dsp:sp>
    <dsp:sp modelId="{C1D7D542-301E-4505-B0FF-15F252C2848D}">
      <dsp:nvSpPr>
        <dsp:cNvPr id="0" name=""/>
        <dsp:cNvSpPr/>
      </dsp:nvSpPr>
      <dsp:spPr>
        <a:xfrm>
          <a:off x="6704151" y="848412"/>
          <a:ext cx="1979961" cy="86349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 чему приводит нарушение духовного закона.</a:t>
          </a:r>
          <a:endParaRPr lang="ru-RU" sz="16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704151" y="848412"/>
        <a:ext cx="1979961" cy="863491"/>
      </dsp:txXfrm>
    </dsp:sp>
    <dsp:sp modelId="{A447F7E4-FB3F-4CD4-8E62-20FE6832F4A5}">
      <dsp:nvSpPr>
        <dsp:cNvPr id="0" name=""/>
        <dsp:cNvSpPr/>
      </dsp:nvSpPr>
      <dsp:spPr>
        <a:xfrm>
          <a:off x="6787490" y="1783720"/>
          <a:ext cx="1813284" cy="265167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Разрыв связи с Богом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Смерть </a:t>
          </a:r>
          <a:endParaRPr lang="ru-RU" sz="2300" b="1" kern="1200" dirty="0"/>
        </a:p>
      </dsp:txBody>
      <dsp:txXfrm>
        <a:off x="6787490" y="1783720"/>
        <a:ext cx="1813284" cy="26516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B6A9C-5D90-4323-B333-0820174DB7F7}">
      <dsp:nvSpPr>
        <dsp:cNvPr id="0" name=""/>
        <dsp:cNvSpPr/>
      </dsp:nvSpPr>
      <dsp:spPr>
        <a:xfrm>
          <a:off x="3477732" y="1409801"/>
          <a:ext cx="1731335" cy="173133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alpha val="50000"/>
                <a:hueOff val="0"/>
                <a:satOff val="0"/>
                <a:lumOff val="0"/>
                <a:alphaOff val="0"/>
                <a:shade val="40000"/>
              </a:schemeClr>
              <a:schemeClr val="accent2">
                <a:alpha val="5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E693FE57-7418-4D1C-8410-BF0A22678F3C}">
      <dsp:nvSpPr>
        <dsp:cNvPr id="0" name=""/>
        <dsp:cNvSpPr/>
      </dsp:nvSpPr>
      <dsp:spPr>
        <a:xfrm>
          <a:off x="3339225" y="0"/>
          <a:ext cx="2008348" cy="11624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Свобода </a:t>
          </a:r>
          <a:endParaRPr lang="ru-RU" sz="3600" kern="1200" dirty="0"/>
        </a:p>
      </dsp:txBody>
      <dsp:txXfrm>
        <a:off x="3339225" y="0"/>
        <a:ext cx="2008348" cy="1162467"/>
      </dsp:txXfrm>
    </dsp:sp>
    <dsp:sp modelId="{9BD5C3C7-476A-4FFB-9758-CCEEF4D0E765}">
      <dsp:nvSpPr>
        <dsp:cNvPr id="0" name=""/>
        <dsp:cNvSpPr/>
      </dsp:nvSpPr>
      <dsp:spPr>
        <a:xfrm>
          <a:off x="4136332" y="1888144"/>
          <a:ext cx="1731335" cy="173133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50000"/>
                <a:hueOff val="0"/>
                <a:satOff val="0"/>
                <a:lumOff val="0"/>
                <a:alphaOff val="0"/>
                <a:shade val="40000"/>
              </a:schemeClr>
              <a:schemeClr val="accent3">
                <a:alpha val="5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C1611B28-2698-44C8-AFF2-3490D246B67E}">
      <dsp:nvSpPr>
        <dsp:cNvPr id="0" name=""/>
        <dsp:cNvSpPr/>
      </dsp:nvSpPr>
      <dsp:spPr>
        <a:xfrm>
          <a:off x="6005481" y="1533468"/>
          <a:ext cx="1800588" cy="12614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Разум </a:t>
          </a:r>
          <a:endParaRPr lang="ru-RU" sz="3600" kern="1200" dirty="0"/>
        </a:p>
      </dsp:txBody>
      <dsp:txXfrm>
        <a:off x="6005481" y="1533468"/>
        <a:ext cx="1800588" cy="1261401"/>
      </dsp:txXfrm>
    </dsp:sp>
    <dsp:sp modelId="{91C62FA9-43AE-432F-92EB-F68F545BC89F}">
      <dsp:nvSpPr>
        <dsp:cNvPr id="0" name=""/>
        <dsp:cNvSpPr/>
      </dsp:nvSpPr>
      <dsp:spPr>
        <a:xfrm>
          <a:off x="3884942" y="2662793"/>
          <a:ext cx="1731335" cy="173133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4">
                <a:alpha val="50000"/>
                <a:hueOff val="0"/>
                <a:satOff val="0"/>
                <a:lumOff val="0"/>
                <a:alphaOff val="0"/>
                <a:shade val="40000"/>
              </a:schemeClr>
              <a:schemeClr val="accent4">
                <a:alpha val="5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48DD8F34-801D-4DFA-962C-1456C2B84D5E}">
      <dsp:nvSpPr>
        <dsp:cNvPr id="0" name=""/>
        <dsp:cNvSpPr/>
      </dsp:nvSpPr>
      <dsp:spPr>
        <a:xfrm>
          <a:off x="5728468" y="3685270"/>
          <a:ext cx="1800588" cy="12614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Совесть</a:t>
          </a:r>
          <a:endParaRPr lang="ru-RU" sz="3600" kern="1200" dirty="0"/>
        </a:p>
      </dsp:txBody>
      <dsp:txXfrm>
        <a:off x="5728468" y="3685270"/>
        <a:ext cx="1800588" cy="1261401"/>
      </dsp:txXfrm>
    </dsp:sp>
    <dsp:sp modelId="{95DABFAB-E5AF-4D06-934B-72370E91AE0C}">
      <dsp:nvSpPr>
        <dsp:cNvPr id="0" name=""/>
        <dsp:cNvSpPr/>
      </dsp:nvSpPr>
      <dsp:spPr>
        <a:xfrm>
          <a:off x="3070522" y="2662793"/>
          <a:ext cx="1731335" cy="173133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alpha val="50000"/>
                <a:hueOff val="0"/>
                <a:satOff val="0"/>
                <a:lumOff val="0"/>
                <a:alphaOff val="0"/>
                <a:shade val="40000"/>
              </a:schemeClr>
              <a:schemeClr val="accent5">
                <a:alpha val="5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43C431C6-D42E-4C8D-A2ED-20722FB42877}">
      <dsp:nvSpPr>
        <dsp:cNvPr id="0" name=""/>
        <dsp:cNvSpPr/>
      </dsp:nvSpPr>
      <dsp:spPr>
        <a:xfrm>
          <a:off x="1157743" y="3685270"/>
          <a:ext cx="1800588" cy="12614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Доброта</a:t>
          </a:r>
          <a:endParaRPr lang="ru-RU" sz="3600" kern="1200" dirty="0"/>
        </a:p>
      </dsp:txBody>
      <dsp:txXfrm>
        <a:off x="1157743" y="3685270"/>
        <a:ext cx="1800588" cy="1261401"/>
      </dsp:txXfrm>
    </dsp:sp>
    <dsp:sp modelId="{59443012-2AF0-486D-A234-417EAC5D8CB9}">
      <dsp:nvSpPr>
        <dsp:cNvPr id="0" name=""/>
        <dsp:cNvSpPr/>
      </dsp:nvSpPr>
      <dsp:spPr>
        <a:xfrm>
          <a:off x="2819132" y="1888144"/>
          <a:ext cx="1731335" cy="1731335"/>
        </a:xfrm>
        <a:prstGeom prst="ellipse">
          <a:avLst/>
        </a:prstGeom>
        <a:blipFill rotWithShape="0">
          <a:blip xmlns:r="http://schemas.openxmlformats.org/officeDocument/2006/relationships" r:embed="rId1">
            <a:duotone>
              <a:schemeClr val="accent6">
                <a:alpha val="50000"/>
                <a:hueOff val="0"/>
                <a:satOff val="0"/>
                <a:lumOff val="0"/>
                <a:alphaOff val="0"/>
                <a:shade val="40000"/>
              </a:schemeClr>
              <a:schemeClr val="accent6">
                <a:alpha val="50000"/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</dsp:sp>
    <dsp:sp modelId="{6D845A99-91D4-476D-801A-8A3E12C18E10}">
      <dsp:nvSpPr>
        <dsp:cNvPr id="0" name=""/>
        <dsp:cNvSpPr/>
      </dsp:nvSpPr>
      <dsp:spPr>
        <a:xfrm>
          <a:off x="880729" y="1533468"/>
          <a:ext cx="1800588" cy="12614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Любовь </a:t>
          </a:r>
          <a:endParaRPr lang="ru-RU" sz="3600" kern="1200" dirty="0"/>
        </a:p>
      </dsp:txBody>
      <dsp:txXfrm>
        <a:off x="880729" y="1533468"/>
        <a:ext cx="1800588" cy="1261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F07BF-2622-4E7A-AF0A-D57CA3CF6DEF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AB2D0B-760D-4F3F-A179-F8FE727E13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163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Использовано изображение с сайта </a:t>
            </a:r>
            <a:r>
              <a:rPr lang="en-US" smtClean="0"/>
              <a:t>shkolazhizni.ru</a:t>
            </a: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17FC75-73F6-4F5E-990B-EB7185742AE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4A8192-B72A-49F6-968E-602178668DD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foto.dimych.ru</a:t>
            </a: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E9CC1C-084E-42BE-826B-F538721C18F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96;&#1082;&#1086;&#1083;&#1072;\4%20&#1082;&#1083;&#1072;&#1089;&#1089;\&#1054;&#1055;&#1050;%20&#1091;&#1095;&#1077;&#1073;&#1085;&#1080;&#1082;%20&#1050;&#1091;&#1088;&#1072;&#1077;&#1074;&#1072;\&#1059;&#1088;&#1086;&#1082;%2003.%20&#1063;&#1077;&#1083;&#1086;&#1074;&#1077;&#1082;%20&#1080;%20&#1041;&#1086;&#1075;%20&#1074;%20&#1055;&#1088;&#1072;&#1074;&#1086;&#1089;&#1083;&#1072;&#1074;&#1080;&#1080;\06%20-%20Vameo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audio" Target="../media/audio1.wav"/><Relationship Id="rId9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audio" Target="../media/audio2.wav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4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7.jp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4.xml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&#1096;&#1082;&#1086;&#1083;&#1072;\4%20&#1082;&#1083;&#1072;&#1089;&#1089;\&#1054;&#1055;&#1050;%20&#1091;&#1095;&#1077;&#1073;&#1085;&#1080;&#1082;%20&#1050;&#1091;&#1088;&#1072;&#1077;&#1074;&#1072;\&#1059;&#1088;&#1086;&#1082;%2003.%20&#1063;&#1077;&#1083;&#1086;&#1074;&#1077;&#1082;%20&#1080;%20&#1041;&#1086;&#1075;%20&#1074;%20&#1055;&#1088;&#1072;&#1074;&#1086;&#1089;&#1083;&#1072;&#1074;&#1080;&#1080;\09%20-%20Affresco.mp3" TargetMode="Externa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0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http://readmas.ru/wp-content/filesall/bog_i_chelovek_pritch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77398" cy="6858000"/>
          </a:xfrm>
          <a:prstGeom prst="rect">
            <a:avLst/>
          </a:prstGeom>
          <a:noFill/>
        </p:spPr>
      </p:pic>
      <p:pic>
        <p:nvPicPr>
          <p:cNvPr id="7" name="Рисунок 6" descr="Рисунок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25" y="642938"/>
            <a:ext cx="722947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Рисунок4.png"/>
          <p:cNvPicPr>
            <a:picLocks noChangeAspect="1"/>
          </p:cNvPicPr>
          <p:nvPr/>
        </p:nvPicPr>
        <p:blipFill>
          <a:blip r:embed="rId7">
            <a:lum bright="10000" contrast="20000"/>
          </a:blip>
          <a:srcRect t="22850" r="3906" b="13800"/>
          <a:stretch>
            <a:fillRect/>
          </a:stretch>
        </p:blipFill>
        <p:spPr bwMode="auto">
          <a:xfrm>
            <a:off x="642910" y="4857760"/>
            <a:ext cx="80422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06 - Vame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869" y="1428736"/>
            <a:ext cx="2000262" cy="12351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push dir="u"/>
    <p:sndAc>
      <p:stSnd>
        <p:snd r:embed="rId4" name="Колокол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6000" numSld="4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5" descr="foto.dimych.ru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8" y="0"/>
            <a:ext cx="9136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Рисунок10.png"/>
          <p:cNvPicPr>
            <a:picLocks noChangeAspect="1"/>
          </p:cNvPicPr>
          <p:nvPr/>
        </p:nvPicPr>
        <p:blipFill>
          <a:blip r:embed="rId5"/>
          <a:srcRect l="5743" t="6470" r="7384"/>
          <a:stretch>
            <a:fillRect/>
          </a:stretch>
        </p:blipFill>
        <p:spPr bwMode="auto">
          <a:xfrm>
            <a:off x="285750" y="214313"/>
            <a:ext cx="3786188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Рисунок1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2428875"/>
            <a:ext cx="2106613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Рисунок1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14525" y="3071813"/>
            <a:ext cx="1492250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Рисунок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60550" y="3786188"/>
            <a:ext cx="224313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Рисунок14.png"/>
          <p:cNvPicPr>
            <a:picLocks noChangeAspect="1"/>
          </p:cNvPicPr>
          <p:nvPr/>
        </p:nvPicPr>
        <p:blipFill>
          <a:blip r:embed="rId9"/>
          <a:srcRect l="6747" t="28354" r="7771"/>
          <a:stretch>
            <a:fillRect/>
          </a:stretch>
        </p:blipFill>
        <p:spPr bwMode="auto">
          <a:xfrm>
            <a:off x="1838325" y="4572000"/>
            <a:ext cx="2714625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Рисунок15.png"/>
          <p:cNvPicPr>
            <a:picLocks noChangeAspect="1"/>
          </p:cNvPicPr>
          <p:nvPr/>
        </p:nvPicPr>
        <p:blipFill>
          <a:blip r:embed="rId10"/>
          <a:srcRect l="8923" t="28354" r="10764"/>
          <a:stretch>
            <a:fillRect/>
          </a:stretch>
        </p:blipFill>
        <p:spPr bwMode="auto">
          <a:xfrm>
            <a:off x="1838325" y="5357813"/>
            <a:ext cx="1928813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Рисунок16.png"/>
          <p:cNvPicPr>
            <a:picLocks noChangeAspect="1"/>
          </p:cNvPicPr>
          <p:nvPr/>
        </p:nvPicPr>
        <p:blipFill>
          <a:blip r:embed="rId11"/>
          <a:srcRect l="7761" t="38113" r="9450"/>
          <a:stretch>
            <a:fillRect/>
          </a:stretch>
        </p:blipFill>
        <p:spPr bwMode="auto">
          <a:xfrm>
            <a:off x="1766888" y="6000750"/>
            <a:ext cx="2286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Рисунок30.png"/>
          <p:cNvPicPr>
            <a:picLocks noChangeAspect="1"/>
          </p:cNvPicPr>
          <p:nvPr/>
        </p:nvPicPr>
        <p:blipFill>
          <a:blip r:embed="rId12"/>
          <a:srcRect l="5074" t="11490" r="7301"/>
          <a:stretch>
            <a:fillRect/>
          </a:stretch>
        </p:blipFill>
        <p:spPr bwMode="auto">
          <a:xfrm>
            <a:off x="5286375" y="3286125"/>
            <a:ext cx="34290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Рисунок27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43688" y="5000625"/>
            <a:ext cx="8001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  <p:sndAc>
      <p:stSnd>
        <p:snd r:embed="rId3" name="колокольчики муз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слова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Творец </a:t>
            </a:r>
          </a:p>
          <a:p>
            <a:r>
              <a:rPr lang="ru-RU" sz="2000" dirty="0" smtClean="0"/>
              <a:t>Премудрость</a:t>
            </a:r>
          </a:p>
          <a:p>
            <a:r>
              <a:rPr lang="ru-RU" sz="2000" dirty="0" smtClean="0"/>
              <a:t>Всемогущество</a:t>
            </a:r>
          </a:p>
          <a:p>
            <a:r>
              <a:rPr lang="ru-RU" sz="2000" dirty="0" err="1" smtClean="0"/>
              <a:t>Вездеприсутствие</a:t>
            </a:r>
            <a:endParaRPr lang="ru-RU" sz="2000" b="1" i="1" dirty="0" smtClean="0"/>
          </a:p>
          <a:p>
            <a:r>
              <a:rPr lang="ru-RU" sz="2000" dirty="0" smtClean="0"/>
              <a:t>Любовь</a:t>
            </a:r>
          </a:p>
          <a:p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124200" y="685800"/>
          <a:ext cx="5638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F0FD31-0D9A-403F-BFDA-A327C96D0733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D8FCB7-0127-4229-A0E9-9DDD73D41EB6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B1C1F7-1874-441C-BC20-4919FDA5E29E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0E0B27-665E-4B26-BEFF-E04964027FA2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812E0F-56FC-4162-A093-63954997E61C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Graphic spid="4" grpId="0" uiExpand="1">
        <p:bldSub>
          <a:bldDgm bld="lvl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знаем о Боге?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8D00B3F-BB7C-4DBD-BF2D-E5757BB811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18D00B3F-BB7C-4DBD-BF2D-E5757BB811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561083D-E9F0-4C1C-8847-719065235C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">
                                            <p:graphicEl>
                                              <a:dgm id="{5561083D-E9F0-4C1C-8847-719065235C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E77DB2E-C572-4782-BB40-7397060377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BE77DB2E-C572-4782-BB40-7397060377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BDED2A1-366F-497A-AF2B-02F200EEA4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7">
                                            <p:graphicEl>
                                              <a:dgm id="{7BDED2A1-366F-497A-AF2B-02F200EEA4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4EBD148-EDD1-40FD-BF74-C8D300277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7">
                                            <p:graphicEl>
                                              <a:dgm id="{74EBD148-EDD1-40FD-BF74-C8D300277B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2CF3444-FDE7-40C0-A194-1D63049EE7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dgm id="{62CF3444-FDE7-40C0-A194-1D63049EE7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EF7F30-D791-41F4-B395-D09633890B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7">
                                            <p:graphicEl>
                                              <a:dgm id="{E6EF7F30-D791-41F4-B395-D09633890B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E7F1DDB-0590-4C67-9AC4-3B4199AD4F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7">
                                            <p:graphicEl>
                                              <a:dgm id="{EE7F1DDB-0590-4C67-9AC4-3B4199AD4F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576F29-4016-4114-9581-65F4D73227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7">
                                            <p:graphicEl>
                                              <a:dgm id="{C2576F29-4016-4114-9581-65F4D73227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C0A95D-6597-4E0C-B804-2F1887BEDC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7">
                                            <p:graphicEl>
                                              <a:dgm id="{89C0A95D-6597-4E0C-B804-2F1887BED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0"/>
                            </p:stCondLst>
                            <p:childTnLst>
                              <p:par>
                                <p:cTn id="5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4B9389-4E20-4C47-AE01-8EBE388F76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7">
                                            <p:graphicEl>
                                              <a:dgm id="{CD4B9389-4E20-4C47-AE01-8EBE388F76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0"/>
                            </p:stCondLst>
                            <p:childTnLst>
                              <p:par>
                                <p:cTn id="5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660FADB-6367-4E80-80F3-39F620E6D1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7">
                                            <p:graphicEl>
                                              <a:dgm id="{2660FADB-6367-4E80-80F3-39F620E6D1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0"/>
                            </p:stCondLst>
                            <p:childTnLst>
                              <p:par>
                                <p:cTn id="5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9460E25-37C3-4CC9-90F5-7C8401CA8D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7">
                                            <p:graphicEl>
                                              <a:dgm id="{39460E25-37C3-4CC9-90F5-7C8401CA8D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6000"/>
                            </p:stCondLst>
                            <p:childTnLst>
                              <p:par>
                                <p:cTn id="6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F07DE31-FDE3-4E62-A329-25E9144079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4" dur="2000"/>
                                        <p:tgtEl>
                                          <p:spTgt spid="7">
                                            <p:graphicEl>
                                              <a:dgm id="{8F07DE31-FDE3-4E62-A329-25E9144079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7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мы называем Бога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42844" y="1527048"/>
          <a:ext cx="5857916" cy="50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6776" y="1962473"/>
            <a:ext cx="1438102" cy="1078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6" descr="Рисунок9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6776" y="4318888"/>
            <a:ext cx="1440000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8757" y="5390458"/>
            <a:ext cx="1436037" cy="9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6776" y="3033250"/>
            <a:ext cx="1438102" cy="1279667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130A22D-29BC-46C5-84C7-6F9F20CC2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7">
                                            <p:graphicEl>
                                              <a:dgm id="{C130A22D-29BC-46C5-84C7-6F9F20CC2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34084E2-6F41-49E4-BDAA-A73550C126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7">
                                            <p:graphicEl>
                                              <a:dgm id="{D34084E2-6F41-49E4-BDAA-A73550C126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22D4DB-A22F-43B8-9F49-885FC75166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7">
                                            <p:graphicEl>
                                              <a:dgm id="{9A22D4DB-A22F-43B8-9F49-885FC75166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4745B3D-9E3F-471A-AA0D-EDD7DE5153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24745B3D-9E3F-471A-AA0D-EDD7DE5153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AB522A-C2FB-4EED-BF36-F985B788A1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7">
                                            <p:graphicEl>
                                              <a:dgm id="{CAAB522A-C2FB-4EED-BF36-F985B788A1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629BB93-22F9-477D-8EBC-AE46147465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7">
                                            <p:graphicEl>
                                              <a:dgm id="{7629BB93-22F9-477D-8EBC-AE46147465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AD43841-6C34-413F-B076-971FC0B9F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7">
                                            <p:graphicEl>
                                              <a:dgm id="{DAD43841-6C34-413F-B076-971FC0B9F0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5A003F-837A-4D93-91B6-399201E15F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7">
                                            <p:graphicEl>
                                              <a:dgm id="{B65A003F-837A-4D93-91B6-399201E15F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9D49E0A-0F2C-464A-AD9B-96ADDDE6E9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7">
                                            <p:graphicEl>
                                              <a:dgm id="{D9D49E0A-0F2C-464A-AD9B-96ADDDE6E9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CE1AC3A-CC4E-46BA-BF74-BA4DFA0AF8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0"/>
                                        <p:tgtEl>
                                          <p:spTgt spid="7">
                                            <p:graphicEl>
                                              <a:dgm id="{3CE1AC3A-CC4E-46BA-BF74-BA4DFA0AF8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BBB210-FE17-4327-A2DC-B7737BFF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2000"/>
                                        <p:tgtEl>
                                          <p:spTgt spid="7">
                                            <p:graphicEl>
                                              <a:dgm id="{A5BBB210-FE17-4327-A2DC-B7737BFF5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2E011F-7487-4109-A342-4B057790E1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2000"/>
                                        <p:tgtEl>
                                          <p:spTgt spid="7">
                                            <p:graphicEl>
                                              <a:dgm id="{802E011F-7487-4109-A342-4B057790E1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933E219-9D25-4810-A7C2-DF864C85F1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2000"/>
                                        <p:tgtEl>
                                          <p:spTgt spid="7">
                                            <p:graphicEl>
                                              <a:dgm id="{B933E219-9D25-4810-A7C2-DF864C85F1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78B41AF-B52F-4000-9FDA-0F085F2A0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2000"/>
                                        <p:tgtEl>
                                          <p:spTgt spid="7">
                                            <p:graphicEl>
                                              <a:dgm id="{178B41AF-B52F-4000-9FDA-0F085F2A0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CD1055D-70FD-433A-9E0D-AE042E9D28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2000"/>
                                        <p:tgtEl>
                                          <p:spTgt spid="7">
                                            <p:graphicEl>
                                              <a:dgm id="{3CD1055D-70FD-433A-9E0D-AE042E9D28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3E55218-424A-4A82-BCC2-A6B78FA765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2000"/>
                                        <p:tgtEl>
                                          <p:spTgt spid="7">
                                            <p:graphicEl>
                                              <a:dgm id="{33E55218-424A-4A82-BCC2-A6B78FA765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0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0"/>
                            </p:stCondLst>
                            <p:childTnLst>
                              <p:par>
                                <p:cTn id="8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7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internetmoi.ru/img/statiy/kuda_my_idem_narushaja_dukhovnye_zakony_vselennoj.jpg"/>
          <p:cNvPicPr>
            <a:picLocks noChangeAspect="1" noChangeArrowheads="1"/>
          </p:cNvPicPr>
          <p:nvPr/>
        </p:nvPicPr>
        <p:blipFill>
          <a:blip r:embed="rId3"/>
          <a:srcRect b="4545"/>
          <a:stretch>
            <a:fillRect/>
          </a:stretch>
        </p:blipFill>
        <p:spPr bwMode="auto">
          <a:xfrm>
            <a:off x="1466173" y="571480"/>
            <a:ext cx="5912320" cy="5643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430537"/>
              </p:ext>
            </p:extLst>
          </p:nvPr>
        </p:nvGraphicFramePr>
        <p:xfrm>
          <a:off x="228600" y="1285860"/>
          <a:ext cx="8686800" cy="5572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кого созданы  Законы вселенной?</a:t>
            </a:r>
            <a:endParaRPr lang="ru-RU" dirty="0"/>
          </a:p>
        </p:txBody>
      </p:sp>
      <p:pic>
        <p:nvPicPr>
          <p:cNvPr id="6" name="09 - Affresc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C5794D-9F23-42B0-9BEF-594830316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4">
                                            <p:graphicEl>
                                              <a:dgm id="{14C5794D-9F23-42B0-9BEF-594830316D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4">
                                            <p:graphicEl>
                                              <a:dgm id="{14C5794D-9F23-42B0-9BEF-594830316D1D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C5794D-9F23-42B0-9BEF-594830316D1D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4">
                                            <p:graphicEl>
                                              <a:dgm id="{14C5794D-9F23-42B0-9BEF-594830316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C5794D-9F23-42B0-9BEF-594830316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4">
                                            <p:graphicEl>
                                              <a:dgm id="{14C5794D-9F23-42B0-9BEF-594830316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C5794D-9F23-42B0-9BEF-594830316D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F1CEAF-3A56-41AD-BE07-8F87FE36F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4">
                                            <p:graphicEl>
                                              <a:dgm id="{84F1CEAF-3A56-41AD-BE07-8F87FE36FF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4">
                                            <p:graphicEl>
                                              <a:dgm id="{84F1CEAF-3A56-41AD-BE07-8F87FE36FFAA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F1CEAF-3A56-41AD-BE07-8F87FE36FFAA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4">
                                            <p:graphicEl>
                                              <a:dgm id="{84F1CEAF-3A56-41AD-BE07-8F87FE36F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F1CEAF-3A56-41AD-BE07-8F87FE36F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4">
                                            <p:graphicEl>
                                              <a:dgm id="{84F1CEAF-3A56-41AD-BE07-8F87FE36F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F1CEAF-3A56-41AD-BE07-8F87FE36F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19F994-DB54-432E-ABB9-CC514A5D1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4">
                                            <p:graphicEl>
                                              <a:dgm id="{8019F994-DB54-432E-ABB9-CC514A5D14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4">
                                            <p:graphicEl>
                                              <a:dgm id="{8019F994-DB54-432E-ABB9-CC514A5D1423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19F994-DB54-432E-ABB9-CC514A5D1423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4">
                                            <p:graphicEl>
                                              <a:dgm id="{8019F994-DB54-432E-ABB9-CC514A5D1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19F994-DB54-432E-ABB9-CC514A5D1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">
                                            <p:graphicEl>
                                              <a:dgm id="{8019F994-DB54-432E-ABB9-CC514A5D1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19F994-DB54-432E-ABB9-CC514A5D14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D3C094-E9BC-453A-8EA4-1A8D96A9D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4">
                                            <p:graphicEl>
                                              <a:dgm id="{20D3C094-E9BC-453A-8EA4-1A8D96A9D8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4">
                                            <p:graphicEl>
                                              <a:dgm id="{20D3C094-E9BC-453A-8EA4-1A8D96A9D8CF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D3C094-E9BC-453A-8EA4-1A8D96A9D8CF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4">
                                            <p:graphicEl>
                                              <a:dgm id="{20D3C094-E9BC-453A-8EA4-1A8D96A9D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D3C094-E9BC-453A-8EA4-1A8D96A9D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4">
                                            <p:graphicEl>
                                              <a:dgm id="{20D3C094-E9BC-453A-8EA4-1A8D96A9D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D3C094-E9BC-453A-8EA4-1A8D96A9D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6DD080-5C11-4B5C-9F92-4119AFC58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70" decel="100000"/>
                                        <p:tgtEl>
                                          <p:spTgt spid="4">
                                            <p:graphicEl>
                                              <a:dgm id="{296DD080-5C11-4B5C-9F92-4119AFC58E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770" decel="100000"/>
                                        <p:tgtEl>
                                          <p:spTgt spid="4">
                                            <p:graphicEl>
                                              <a:dgm id="{296DD080-5C11-4B5C-9F92-4119AFC58E9C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6DD080-5C11-4B5C-9F92-4119AFC58E9C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9" dur="770" fill="hold"/>
                                        <p:tgtEl>
                                          <p:spTgt spid="4">
                                            <p:graphicEl>
                                              <a:dgm id="{296DD080-5C11-4B5C-9F92-4119AFC58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6DD080-5C11-4B5C-9F92-4119AFC58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4">
                                            <p:graphicEl>
                                              <a:dgm id="{296DD080-5C11-4B5C-9F92-4119AFC58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6DD080-5C11-4B5C-9F92-4119AFC58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A4D555-4948-443E-8D22-758BF62AD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4">
                                            <p:graphicEl>
                                              <a:dgm id="{2BA4D555-4948-443E-8D22-758BF62AD9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4">
                                            <p:graphicEl>
                                              <a:dgm id="{2BA4D555-4948-443E-8D22-758BF62AD93C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A4D555-4948-443E-8D22-758BF62AD93C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4">
                                            <p:graphicEl>
                                              <a:dgm id="{2BA4D555-4948-443E-8D22-758BF62AD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A4D555-4948-443E-8D22-758BF62AD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4">
                                            <p:graphicEl>
                                              <a:dgm id="{2BA4D555-4948-443E-8D22-758BF62AD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A4D555-4948-443E-8D22-758BF62AD9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D7D542-301E-4505-B0FF-15F252C284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4">
                                            <p:graphicEl>
                                              <a:dgm id="{C1D7D542-301E-4505-B0FF-15F252C284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4">
                                            <p:graphicEl>
                                              <a:dgm id="{C1D7D542-301E-4505-B0FF-15F252C2848D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D7D542-301E-4505-B0FF-15F252C2848D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4">
                                            <p:graphicEl>
                                              <a:dgm id="{C1D7D542-301E-4505-B0FF-15F252C284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D7D542-301E-4505-B0FF-15F252C284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4">
                                            <p:graphicEl>
                                              <a:dgm id="{C1D7D542-301E-4505-B0FF-15F252C284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D7D542-301E-4505-B0FF-15F252C284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47F7E4-FB3F-4CD4-8E62-20FE6832F4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70" decel="100000"/>
                                        <p:tgtEl>
                                          <p:spTgt spid="4">
                                            <p:graphicEl>
                                              <a:dgm id="{A447F7E4-FB3F-4CD4-8E62-20FE6832F4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770" decel="100000"/>
                                        <p:tgtEl>
                                          <p:spTgt spid="4">
                                            <p:graphicEl>
                                              <a:dgm id="{A447F7E4-FB3F-4CD4-8E62-20FE6832F4A5}"/>
                                            </p:graphic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47F7E4-FB3F-4CD4-8E62-20FE6832F4A5}"/>
                                            </p:graphic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1" dur="770" fill="hold"/>
                                        <p:tgtEl>
                                          <p:spTgt spid="4">
                                            <p:graphicEl>
                                              <a:dgm id="{A447F7E4-FB3F-4CD4-8E62-20FE6832F4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47F7E4-FB3F-4CD4-8E62-20FE6832F4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3" dur="770" fill="hold"/>
                                        <p:tgtEl>
                                          <p:spTgt spid="4">
                                            <p:graphicEl>
                                              <a:dgm id="{A447F7E4-FB3F-4CD4-8E62-20FE6832F4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47F7E4-FB3F-4CD4-8E62-20FE6832F4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9000" numSld="5" showWhenStopped="0">
                <p:cTn id="10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Graphic spid="4" grpId="0" uiExpand="1">
        <p:bldSub>
          <a:bldDgm bld="one"/>
        </p:bldSub>
      </p:bldGraphic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8600" y="1554162"/>
          <a:ext cx="8686800" cy="4946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42852"/>
            <a:ext cx="8686800" cy="1643074"/>
          </a:xfrm>
        </p:spPr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Прочитаем рассказ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(стр. 8)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запишем какие дары дал Бог человеку для исполнения духовного закона?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15852" y="1571612"/>
            <a:ext cx="1255267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98B6A9C-5D90-4323-B333-0820174DB7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498B6A9C-5D90-4323-B333-0820174DB7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498B6A9C-5D90-4323-B333-0820174DB7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93FE57-7418-4D1C-8410-BF0A22678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E693FE57-7418-4D1C-8410-BF0A22678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E693FE57-7418-4D1C-8410-BF0A22678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D5C3C7-476A-4FFB-9758-CCEEF4D0E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graphicEl>
                                              <a:dgm id="{9BD5C3C7-476A-4FFB-9758-CCEEF4D0E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graphicEl>
                                              <a:dgm id="{9BD5C3C7-476A-4FFB-9758-CCEEF4D0E7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611B28-2698-44C8-AFF2-3490D246B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graphicEl>
                                              <a:dgm id="{C1611B28-2698-44C8-AFF2-3490D246B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graphicEl>
                                              <a:dgm id="{C1611B28-2698-44C8-AFF2-3490D246B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C62FA9-43AE-432F-92EB-F68F545BC8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91C62FA9-43AE-432F-92EB-F68F545BC8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91C62FA9-43AE-432F-92EB-F68F545BC8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DD8F34-801D-4DFA-962C-1456C2B84D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48DD8F34-801D-4DFA-962C-1456C2B84D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48DD8F34-801D-4DFA-962C-1456C2B84D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DABFAB-E5AF-4D06-934B-72370E91AE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>
                                            <p:graphicEl>
                                              <a:dgm id="{95DABFAB-E5AF-4D06-934B-72370E91AE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95DABFAB-E5AF-4D06-934B-72370E91AE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C431C6-D42E-4C8D-A2ED-20722FB428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">
                                            <p:graphicEl>
                                              <a:dgm id="{43C431C6-D42E-4C8D-A2ED-20722FB428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>
                                            <p:graphicEl>
                                              <a:dgm id="{43C431C6-D42E-4C8D-A2ED-20722FB428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443012-2AF0-486D-A234-417EAC5D8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graphicEl>
                                              <a:dgm id="{59443012-2AF0-486D-A234-417EAC5D8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graphicEl>
                                              <a:dgm id="{59443012-2AF0-486D-A234-417EAC5D8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845A99-91D4-476D-801A-8A3E12C18E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">
                                            <p:graphicEl>
                                              <a:dgm id="{6D845A99-91D4-476D-801A-8A3E12C18E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">
                                            <p:graphicEl>
                                              <a:dgm id="{6D845A99-91D4-476D-801A-8A3E12C18E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pause4thought.pointofview316.co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3" y="9525"/>
            <a:ext cx="91344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214313"/>
            <a:ext cx="79295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</a:rPr>
              <a:t>Бог сотворил мир и человека.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79438" y="5643563"/>
            <a:ext cx="79851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</a:rPr>
              <a:t>Миру Бог дал законы природы.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4562" y="1928802"/>
            <a:ext cx="4714876" cy="3536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07219" y="428604"/>
            <a:ext cx="79295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</a:rPr>
              <a:t>А человеку  Бог дал законы 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</a:rPr>
              <a:t>добра.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 dir="u"/>
    <p:sndAc>
      <p:stSnd>
        <p:snd r:embed="rId3" name="Колокол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титл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813" y="357188"/>
            <a:ext cx="578645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От какого слова произошло слово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Бог?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7" name="Рисунок 6" descr="Рисунок5.png"/>
          <p:cNvPicPr>
            <a:picLocks noChangeAspect="1"/>
          </p:cNvPicPr>
          <p:nvPr/>
        </p:nvPicPr>
        <p:blipFill>
          <a:blip r:embed="rId4"/>
          <a:srcRect l="25589" t="26379" r="23233" b="17094"/>
          <a:stretch>
            <a:fillRect/>
          </a:stretch>
        </p:blipFill>
        <p:spPr bwMode="auto">
          <a:xfrm>
            <a:off x="6072188" y="2643188"/>
            <a:ext cx="14287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57313" y="1785938"/>
            <a:ext cx="6215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церковнославянском письме: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8" y="3071813"/>
            <a:ext cx="2286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или же так</a:t>
            </a:r>
          </a:p>
        </p:txBody>
      </p:sp>
      <p:pic>
        <p:nvPicPr>
          <p:cNvPr id="10" name="Рисунок 9" descr="Рисунок7.png"/>
          <p:cNvPicPr>
            <a:picLocks noChangeAspect="1"/>
          </p:cNvPicPr>
          <p:nvPr/>
        </p:nvPicPr>
        <p:blipFill>
          <a:blip r:embed="rId5"/>
          <a:srcRect l="20779" t="26294" r="18959" b="17360"/>
          <a:stretch>
            <a:fillRect/>
          </a:stretch>
        </p:blipFill>
        <p:spPr bwMode="auto">
          <a:xfrm>
            <a:off x="1143000" y="2857503"/>
            <a:ext cx="20716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Рисунок6.png"/>
          <p:cNvPicPr>
            <a:picLocks noChangeAspect="1"/>
          </p:cNvPicPr>
          <p:nvPr/>
        </p:nvPicPr>
        <p:blipFill>
          <a:blip r:embed="rId6"/>
          <a:srcRect l="16647" t="15074" r="15099"/>
          <a:stretch>
            <a:fillRect/>
          </a:stretch>
        </p:blipFill>
        <p:spPr bwMode="auto">
          <a:xfrm>
            <a:off x="1571625" y="3929066"/>
            <a:ext cx="2928938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643438" y="4572000"/>
            <a:ext cx="10715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или</a:t>
            </a:r>
          </a:p>
        </p:txBody>
      </p:sp>
      <p:pic>
        <p:nvPicPr>
          <p:cNvPr id="14" name="Рисунок 13" descr="Рисунок8.png"/>
          <p:cNvPicPr>
            <a:picLocks noChangeAspect="1"/>
          </p:cNvPicPr>
          <p:nvPr/>
        </p:nvPicPr>
        <p:blipFill>
          <a:blip r:embed="rId7"/>
          <a:srcRect l="22452" t="30051" r="19174"/>
          <a:stretch>
            <a:fillRect/>
          </a:stretch>
        </p:blipFill>
        <p:spPr bwMode="auto">
          <a:xfrm>
            <a:off x="5786438" y="4143375"/>
            <a:ext cx="185737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  <p:sndAc>
      <p:stSnd>
        <p:snd r:embed="rId2" name="Колокол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титлы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0" y="4357688"/>
            <a:ext cx="36401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70C0"/>
                </a:solidFill>
                <a:latin typeface="Calibri" pitchFamily="34" charset="0"/>
              </a:rPr>
              <a:t>податель благ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750" y="1714500"/>
            <a:ext cx="5876925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доля, порция, удел, часть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86063" y="2428875"/>
            <a:ext cx="2924175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= </a:t>
            </a:r>
            <a:r>
              <a:rPr lang="ru-RU" sz="4400" b="1" dirty="0">
                <a:solidFill>
                  <a:srgbClr val="C00000"/>
                </a:solidFill>
                <a:latin typeface="+mn-lt"/>
              </a:rPr>
              <a:t>бог</a:t>
            </a: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атство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357563"/>
            <a:ext cx="799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делить, получать долю, наделять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72188" y="4929188"/>
            <a:ext cx="21431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>
                <a:solidFill>
                  <a:srgbClr val="C00000"/>
                </a:solidFill>
                <a:latin typeface="Calibri" pitchFamily="34" charset="0"/>
              </a:rPr>
              <a:t>Бог</a:t>
            </a:r>
          </a:p>
        </p:txBody>
      </p:sp>
      <p:pic>
        <p:nvPicPr>
          <p:cNvPr id="11" name="Рисунок 10" descr="Рисунок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75" y="3000375"/>
            <a:ext cx="39687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Рисунок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4071938"/>
            <a:ext cx="71437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Рисунок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989085" flipH="1">
            <a:off x="4667250" y="5173663"/>
            <a:ext cx="112077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7" name="TextBox 14"/>
          <p:cNvSpPr txBox="1">
            <a:spLocks noChangeArrowheads="1"/>
          </p:cNvSpPr>
          <p:nvPr/>
        </p:nvSpPr>
        <p:spPr bwMode="auto">
          <a:xfrm>
            <a:off x="785813" y="285750"/>
            <a:ext cx="21431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 b="1">
                <a:solidFill>
                  <a:srgbClr val="C00000"/>
                </a:solidFill>
                <a:latin typeface="Calibri" pitchFamily="34" charset="0"/>
              </a:rPr>
              <a:t>Бог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Колокол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Default Them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Другая 1">
      <a:dk1>
        <a:srgbClr val="FFC000"/>
      </a:dk1>
      <a:lt1>
        <a:srgbClr val="FF0000"/>
      </a:lt1>
      <a:dk2>
        <a:srgbClr val="FF3F3F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124</TotalTime>
  <Words>201</Words>
  <Application>Microsoft Office PowerPoint</Application>
  <PresentationFormat>Экран (4:3)</PresentationFormat>
  <Paragraphs>67</Paragraphs>
  <Slides>10</Slides>
  <Notes>3</Notes>
  <HiddenSlides>2</HiddenSlides>
  <MMClips>2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Default Theme</vt:lpstr>
      <vt:lpstr>Трек</vt:lpstr>
      <vt:lpstr>Апекс</vt:lpstr>
      <vt:lpstr>Бумажная</vt:lpstr>
      <vt:lpstr>Тема Office</vt:lpstr>
      <vt:lpstr>Презентация PowerPoint</vt:lpstr>
      <vt:lpstr>Ключевые слова </vt:lpstr>
      <vt:lpstr>Что мы знаем о Боге?</vt:lpstr>
      <vt:lpstr>Почему мы называем Бога</vt:lpstr>
      <vt:lpstr>Для кого созданы  Законы вселенной?</vt:lpstr>
      <vt:lpstr>Прочитаем рассказ (стр. 8) и запишем какие дары дал Бог человеку для исполнения духовного закона?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Дмитрий</cp:lastModifiedBy>
  <cp:revision>20</cp:revision>
  <dcterms:created xsi:type="dcterms:W3CDTF">2012-09-13T07:50:07Z</dcterms:created>
  <dcterms:modified xsi:type="dcterms:W3CDTF">2013-06-07T05:01:59Z</dcterms:modified>
</cp:coreProperties>
</file>