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8" r:id="rId12"/>
    <p:sldId id="259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10FA6-BD35-4164-A86B-1375B345F80D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45A61-33C2-4107-89EF-DB59B31A9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</a:t>
            </a:r>
            <a:r>
              <a:rPr lang="ru-RU" baseline="0" dirty="0" smtClean="0"/>
              <a:t> за внимание!</a:t>
            </a:r>
          </a:p>
          <a:p>
            <a:r>
              <a:rPr lang="ru-RU" baseline="0" dirty="0" smtClean="0"/>
              <a:t>Творческих успехов!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45A61-33C2-4107-89EF-DB59B31A91B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5774F-A155-4629-A102-82AEE037BD02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166BD-A869-466E-ACD8-9E3E5C5AC6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32207953_vector-spring-backgrounds-2-18.jpg"/>
          <p:cNvPicPr>
            <a:picLocks noChangeAspect="1"/>
          </p:cNvPicPr>
          <p:nvPr/>
        </p:nvPicPr>
        <p:blipFill>
          <a:blip r:embed="rId3"/>
          <a:srcRect r="15804"/>
          <a:stretch>
            <a:fillRect/>
          </a:stretch>
        </p:blipFill>
        <p:spPr>
          <a:xfrm>
            <a:off x="0" y="-228405"/>
            <a:ext cx="9144000" cy="7086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8662" y="714356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Инновационные</a:t>
            </a:r>
            <a:r>
              <a:rPr lang="ru-RU" sz="36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технологии </a:t>
            </a:r>
          </a:p>
          <a:p>
            <a:pPr algn="ctr"/>
            <a:r>
              <a:rPr lang="ru-RU" sz="36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развитии </a:t>
            </a:r>
            <a:r>
              <a:rPr lang="ru-RU" sz="3600" b="1" baseline="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креативных</a:t>
            </a:r>
            <a:r>
              <a:rPr lang="ru-RU" sz="36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способностей дошкольников </a:t>
            </a:r>
          </a:p>
          <a:p>
            <a:pPr algn="ctr"/>
            <a:r>
              <a:rPr lang="ru-RU" sz="3600" b="1" baseline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через игры в камешки»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 №53»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4000504"/>
            <a:ext cx="35719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Выступает:</a:t>
            </a:r>
          </a:p>
          <a:p>
            <a:r>
              <a:rPr lang="ru-RU" sz="2000" b="1" baseline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Сабирова</a:t>
            </a:r>
            <a:r>
              <a:rPr lang="ru-RU" sz="2000" b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baseline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Гузалия</a:t>
            </a:r>
            <a:r>
              <a:rPr lang="ru-RU" sz="2000" b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baseline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Наиловна</a:t>
            </a:r>
            <a:endParaRPr lang="ru-RU" sz="2000" b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novo_A1000_IMG_20161222_1547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1571612"/>
            <a:ext cx="4953003" cy="37147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23185-47e071c027c899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4348" y="857232"/>
            <a:ext cx="764386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камешками решает следующие задачи: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Развивать мелкую моторику;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Упражнять в ориентировке на плоскости листа;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3. Работать над дифференциацией цветов;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4. Развивать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цветовосприятие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цветоразличение;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5. Упражнять в счете;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6. Обогащать словарный запас;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7. Развивать фразовую речь;</a:t>
            </a:r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8. Воспитывать положительный эмоциональный настрой ребёнка на занятии.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9. Развивает воображение и творческие способности.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5420613ecc9155209e7be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908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8929718" cy="830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результаты: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педагога: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уровня педагогической компетентности;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Удовлетворение работой;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Систематизация и повышение качества работы с детьми</a:t>
            </a:r>
          </a:p>
          <a:p>
            <a:pPr marL="457200" indent="-457200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дошкольного возраста по развитию творческих способностей через игры в камешки.</a:t>
            </a:r>
          </a:p>
          <a:p>
            <a:pPr marL="457200" indent="-457200"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творческих способностей через игры в камешки;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Приобщение к искусству;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Совершенствование ручной моторики;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интереса и совершенствование  устойчивых технических навыков в создании изображений на плоской поверхности.</a:t>
            </a:r>
          </a:p>
          <a:p>
            <a:pPr marL="457200" indent="-457200"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Партнерское отношение родителей и педагога в совместной организации жизни группы;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Научится организовывать детское творчество;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Повышение уровня педагогических знаний.</a:t>
            </a:r>
          </a:p>
          <a:p>
            <a:pPr marL="457200" indent="-457200">
              <a:buAutoNum type="arabicPeriod"/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nnam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14480" y="1214422"/>
            <a:ext cx="6143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4000" b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внимание!</a:t>
            </a:r>
          </a:p>
          <a:p>
            <a:endParaRPr lang="ru-RU" sz="4000" b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baseline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Творческих всем успехов!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65c46d3e3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66"/>
            <a:ext cx="9144000" cy="68334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357166"/>
            <a:ext cx="821537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«Я могу рисовать как Рафаэль, но мне понадобится вся жизнь, чтобы научиться рисовать так, как рисует ребенок.»</a:t>
            </a:r>
          </a:p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Пабло Пикассо 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71744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творческие способности личности, позволяющие создавать и воплощать в жизнь принципиально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новые идеи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7202-04d1a4f83fdd1ef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1492"/>
            <a:ext cx="9143999" cy="69594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928670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Создать условия для формирования личности, способной к творчеству через продуктивные виды деятельности</a:t>
            </a:r>
          </a:p>
          <a:p>
            <a:pPr algn="ctr"/>
            <a:endParaRPr lang="ru-RU" sz="36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Поэтому детский сад, делая переход на новые стандарты, должен быть ориентирован на развитии творческой (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креативной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 личности.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65c46d3e3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66"/>
            <a:ext cx="9144000" cy="6833467"/>
          </a:xfrm>
          <a:prstGeom prst="rect">
            <a:avLst/>
          </a:prstGeom>
        </p:spPr>
      </p:pic>
      <p:pic>
        <p:nvPicPr>
          <p:cNvPr id="3" name="Рисунок 2" descr="Lenovo_A1000_IMG_20161221_1103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1785926"/>
            <a:ext cx="6357982" cy="40719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2910" y="214290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Нетрадиционные  техники изображения предметов с помощью  камней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65c46d3e32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66"/>
            <a:ext cx="9144000" cy="68334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728" y="142852"/>
            <a:ext cx="6612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сюжета, дополнение камнями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novo_A1000_IMG_20161221_1115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1" y="1591144"/>
            <a:ext cx="5857916" cy="415340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65c46d3e32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66"/>
            <a:ext cx="9144000" cy="68334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214290"/>
            <a:ext cx="75009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Выкладывание из камней геометрические фигуры на столе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enovo_A1000_IMG_20161221_1217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2214554"/>
            <a:ext cx="5357850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65c46d3e3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66"/>
            <a:ext cx="9144000" cy="683346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85725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изображения достаточно просты по технологии и  напоминают игру.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Необычное начало работы, применение игровых приемов- все это помогает создать положительный настрой и обеспечить продуктивную деятельность.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novo_A1000_IMG_20161222_1522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214422"/>
            <a:ext cx="6500858" cy="487564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enovo_A1000_IMG_20161222_152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214422"/>
            <a:ext cx="5357850" cy="40183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346</Words>
  <Application>Microsoft Office PowerPoint</Application>
  <PresentationFormat>Экран (4:3)</PresentationFormat>
  <Paragraphs>62</Paragraphs>
  <Slides>13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детский сад</cp:lastModifiedBy>
  <cp:revision>27</cp:revision>
  <dcterms:created xsi:type="dcterms:W3CDTF">2016-12-20T09:25:57Z</dcterms:created>
  <dcterms:modified xsi:type="dcterms:W3CDTF">2018-02-08T08:36:11Z</dcterms:modified>
</cp:coreProperties>
</file>