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7" r:id="rId9"/>
    <p:sldId id="263" r:id="rId10"/>
    <p:sldId id="268" r:id="rId11"/>
    <p:sldId id="264" r:id="rId12"/>
    <p:sldId id="269" r:id="rId13"/>
    <p:sldId id="265" r:id="rId14"/>
    <p:sldId id="266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518D52-697D-4F0D-9542-7AFEF8DB5BCD}" type="datetimeFigureOut">
              <a:rPr lang="ru-RU" smtClean="0"/>
              <a:t>22.09.2015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59228A-C21B-4EC3-86AF-1AC96EC919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84728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59228A-C21B-4EC3-86AF-1AC96EC91937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33698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28800" y="3159760"/>
            <a:ext cx="457200" cy="1034129"/>
          </a:xfrm>
          <a:prstGeom prst="rect">
            <a:avLst/>
          </a:prstGeom>
          <a:noFill/>
        </p:spPr>
        <p:txBody>
          <a:bodyPr wrap="square" lIns="0" tIns="9144" rIns="0" bIns="9144" rtlCol="0" anchor="ctr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>
            <a:noAutofit/>
          </a:bodyPr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22.09.2015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22.09.2015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22.09.2015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22.09.2015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497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22.09.2015</a:t>
            </a:fld>
            <a:endParaRPr lang="ru-RU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22.09.2015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22.09.2015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22.09.2015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22.09.2015</a:t>
            </a:fld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22.09.2015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22.09.2015</a:t>
            </a:fld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1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B4C71EC6-210F-42DE-9C53-41977AD35B3D}" type="datetimeFigureOut">
              <a:rPr lang="ru-RU" smtClean="0"/>
              <a:t>22.09.2015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764704"/>
            <a:ext cx="7618040" cy="2636418"/>
          </a:xfrm>
        </p:spPr>
        <p:txBody>
          <a:bodyPr/>
          <a:lstStyle/>
          <a:p>
            <a:r>
              <a:rPr lang="ru-RU" dirty="0" smtClean="0"/>
              <a:t>«История семи великих камней Алмазного фонда                 </a:t>
            </a:r>
            <a:r>
              <a:rPr lang="ru-RU" dirty="0"/>
              <a:t> </a:t>
            </a:r>
            <a:r>
              <a:rPr lang="ru-RU" dirty="0" smtClean="0"/>
              <a:t>            России.»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33600" y="4293096"/>
            <a:ext cx="6172200" cy="1440159"/>
          </a:xfrm>
        </p:spPr>
        <p:txBody>
          <a:bodyPr/>
          <a:lstStyle/>
          <a:p>
            <a:r>
              <a:rPr lang="ru-RU" dirty="0" smtClean="0"/>
              <a:t>Подготовила ученица 11 класса, Кулакова Полина, 2015г.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04748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2800" y="685800"/>
            <a:ext cx="3657600" cy="365760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Алмаз «Граф Орлов»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04796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99592" y="685801"/>
            <a:ext cx="7330008" cy="4903439"/>
          </a:xfrm>
        </p:spPr>
        <p:txBody>
          <a:bodyPr/>
          <a:lstStyle/>
          <a:p>
            <a:r>
              <a:rPr lang="ru-RU" dirty="0"/>
              <a:t>В великую семерку камней исторического фонда также входит знаменитый цейлонский синий сапфир весом 258.18 карата, найденный в XIX веке. Сейчас он является украшением бриллиантовой броши.  Здесь же хранится огромный оливково- зеленый хризолит массой 192.60 карата. В наши дни это самый большой хризолит в мире.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1752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1922" y="221297"/>
            <a:ext cx="4924689" cy="4478876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Цейлонский синий сапфир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03767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99592" y="685801"/>
            <a:ext cx="7330008" cy="4975447"/>
          </a:xfrm>
        </p:spPr>
        <p:txBody>
          <a:bodyPr>
            <a:normAutofit/>
          </a:bodyPr>
          <a:lstStyle/>
          <a:p>
            <a:r>
              <a:rPr lang="ru-RU" dirty="0"/>
              <a:t>Основная ценность российской сокровищницы — Большая императорская корона. Изготовлена она была специально для Екатерины Великой в 1762 году придворным ювелиром Иеремией </a:t>
            </a:r>
            <a:r>
              <a:rPr lang="ru-RU" dirty="0" err="1"/>
              <a:t>Позье</a:t>
            </a:r>
            <a:r>
              <a:rPr lang="ru-RU" dirty="0"/>
              <a:t>. Корона представляет собой два серебряных полушария, разделенных гирляндой из лавровых ветвей. Помимо бриллиантов и жемчуга, корона украшена огромным рубином массой в 398.72 карата, который также входит в число семи исторических камней Алмазного фонда.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38269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6777" y="685800"/>
            <a:ext cx="5329645" cy="365760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Большая императорская корона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48361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11560" y="685801"/>
            <a:ext cx="7618040" cy="5191471"/>
          </a:xfrm>
        </p:spPr>
        <p:txBody>
          <a:bodyPr>
            <a:normAutofit/>
          </a:bodyPr>
          <a:lstStyle/>
          <a:p>
            <a:r>
              <a:rPr lang="ru-RU" dirty="0"/>
              <a:t> Алмазный фонд — самый богатый музей России, обладающий уникальными коллекциями произведений лучших Российских и зарубежных ювелиров. Здесь хранятся редкие драгоценные камни и самородки благородных металлов.  История Алмазного фонда восходит к периоду правления Петра Великого. Изначально он был создан по указу императора как хранилище государственных регалий, парадных ювелирных украшений. Первое время (с 1719 года) это хранилище называлось Комнатой его императорского величества, а с середины XVIII  века его собрания хранились в Бриллиантовой комнате Зимнего дворца (Петербург), находясь в ведомстве Камерального отдела.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5567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5628" y="685800"/>
            <a:ext cx="3671943" cy="365760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Знак ордена </a:t>
            </a:r>
            <a:r>
              <a:rPr lang="ru-RU" dirty="0" err="1"/>
              <a:t>Св.Александра</a:t>
            </a:r>
            <a:r>
              <a:rPr lang="ru-RU" dirty="0"/>
              <a:t> Невского </a:t>
            </a:r>
          </a:p>
        </p:txBody>
      </p:sp>
    </p:spTree>
    <p:extLst>
      <p:ext uri="{BB962C8B-B14F-4D97-AF65-F5344CB8AC3E}">
        <p14:creationId xmlns:p14="http://schemas.microsoft.com/office/powerpoint/2010/main" val="3961061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83568" y="685801"/>
            <a:ext cx="7546032" cy="5839543"/>
          </a:xfrm>
        </p:spPr>
        <p:txBody>
          <a:bodyPr>
            <a:normAutofit fontScale="92500"/>
          </a:bodyPr>
          <a:lstStyle/>
          <a:p>
            <a:r>
              <a:rPr lang="ru-RU" dirty="0"/>
              <a:t> Стоит отметить, что в царской России большинство ценных вещей приобреталось на казенные средства, а часть поступала в виде различных подарков и подношений. В связи с этим, помимо регалий (знаки монархической власти — корона, скипетр, держава) в состав царских и императорских драгоценностей входили и светские украшения.  Коллекции Алмазного фонда значительно пополнились в XVIII веке благодаря Елизавете и Екатерине II, которых драгоценности не могли оставить равнодушными. В это время главное место среди драгоценных камней занимал бриллиант (18 век и назывался веком бриллианта), а светские украшения преимущественно выполнялись в стиле рококо и классицизма.  С началом Первой мировой войны все драгоценности Бриллиантовой комнаты были поспешно перевезены в Москву. Во время этой срочной эвакуации даже не была произведена опись. Так, без проверки, их приняли в Оружейную палату Московского Кремля. По оценке 1915 года, стоимость поступивших драгоценностей составляла более миллиарда рублей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6414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3647683"/>
            <a:ext cx="6223046" cy="3154063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828" y="260648"/>
            <a:ext cx="5760640" cy="3312368"/>
          </a:xfrm>
          <a:prstGeom prst="rect">
            <a:avLst/>
          </a:prstGeom>
        </p:spPr>
      </p:pic>
      <p:sp>
        <p:nvSpPr>
          <p:cNvPr id="12" name="Объект 1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9219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539552" y="685801"/>
            <a:ext cx="7690048" cy="5551511"/>
          </a:xfrm>
        </p:spPr>
        <p:txBody>
          <a:bodyPr>
            <a:normAutofit lnSpcReduction="10000"/>
          </a:bodyPr>
          <a:lstStyle/>
          <a:p>
            <a:r>
              <a:rPr lang="ru-RU" dirty="0"/>
              <a:t> В последствии, восемь сундуков с драгоценностями были завалены различными грузами. Так они пролежали до Октябрьской революции. Известно, что на тот момент ни одна страна не обладала таким количеством драгоценностей, хранившихся в храмах, монастырях, музеях, дворцах и личном пользовании граждан, как Россия. Может быть, поэтому в 1919 году была организована экспертная комиссия для отбора и оценки вещей царской сокровищницы, которые могут быть выставлены на продажу за границей. Так в 1923 году на рынках Амстердама и Антверпена появилась часть русских коронных драгоценностей.  Интересным представляется тот факт, что все вожди Советского Союза пытались не преувеличить, а преуменьшить коллекции Алмазного фонда. Хрущев чуть не подарил шапку Мономаха одной из развивающихся стран, при Брежневе был таинственно утерян один из бриллиантовых орденских знаков…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8287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11560" y="620688"/>
            <a:ext cx="7618040" cy="5400600"/>
          </a:xfrm>
        </p:spPr>
        <p:txBody>
          <a:bodyPr>
            <a:normAutofit fontScale="92500"/>
          </a:bodyPr>
          <a:lstStyle/>
          <a:p>
            <a:r>
              <a:rPr lang="ru-RU" dirty="0"/>
              <a:t>Наиболее известные экспонаты Алмазного фонда  Гордостью Алмазного фонда являются семь исторических камней, каждый из которых по-своему уникален и обладает немалой массой.  Один из камней — алмаз «Шах», прозрачный с легким желтоватым оттенком камень весом в 88.70 карата. Природная форма его практически полностью сохранена, лишь в некоторых местах он слегка отшлифован. Известно, что этот алмаз носили в качестве талисмана. На камне выгравированы три надписи, повествующие об его истории. «Шах» был привезен в Петербург (1829 год) персидским принцем в качестве подарка императорскому двору «во искупление убийства русского посла в Тегеране».  В коллекцию Алмазного фонда также входит абсолютно плоский алмаз массой в 25 каратов. Он служит украшением к золотому браслету, сделанному в готическом стиле в XIX веке. Этот камень — образец «портретных камней», под которые подкладывали цветную миниатюру. В данном случае — это портрет Александра  I.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2126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Алмаз «шах»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2123" y="685800"/>
            <a:ext cx="3938953" cy="3657600"/>
          </a:xfrm>
        </p:spPr>
      </p:pic>
    </p:spTree>
    <p:extLst>
      <p:ext uri="{BB962C8B-B14F-4D97-AF65-F5344CB8AC3E}">
        <p14:creationId xmlns:p14="http://schemas.microsoft.com/office/powerpoint/2010/main" val="2673597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403648" y="685801"/>
            <a:ext cx="6825952" cy="4183359"/>
          </a:xfrm>
        </p:spPr>
        <p:txBody>
          <a:bodyPr/>
          <a:lstStyle/>
          <a:p>
            <a:r>
              <a:rPr lang="ru-RU" dirty="0"/>
              <a:t>Не менее известен легендарный алмаз голубоватого оттенка «Граф Орлов» весом в 189.62 карата. Он располагается на золотом императорском скипетре. Считается, что камень был найден в Индии в начале XVII  века и выкуплен в конце XVIII  века графом Орловым за 400 тысяч рублей и подарен Екатерине Великой.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1265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азов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Базовая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азовая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Elemental</Template>
  <TotalTime>110</TotalTime>
  <Words>752</Words>
  <Application>Microsoft Office PowerPoint</Application>
  <PresentationFormat>Экран (4:3)</PresentationFormat>
  <Paragraphs>15</Paragraphs>
  <Slides>14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Базовая</vt:lpstr>
      <vt:lpstr>«История семи великих камней Алмазного фонда                              России.»</vt:lpstr>
      <vt:lpstr>Презентация PowerPoint</vt:lpstr>
      <vt:lpstr>Знак ордена Св.Александра Невского </vt:lpstr>
      <vt:lpstr>Презентация PowerPoint</vt:lpstr>
      <vt:lpstr>Презентация PowerPoint</vt:lpstr>
      <vt:lpstr>Презентация PowerPoint</vt:lpstr>
      <vt:lpstr>Презентация PowerPoint</vt:lpstr>
      <vt:lpstr>Алмаз «шах»</vt:lpstr>
      <vt:lpstr>Презентация PowerPoint</vt:lpstr>
      <vt:lpstr>Алмаз «Граф Орлов»</vt:lpstr>
      <vt:lpstr>Презентация PowerPoint</vt:lpstr>
      <vt:lpstr>Цейлонский синий сапфир</vt:lpstr>
      <vt:lpstr>Презентация PowerPoint</vt:lpstr>
      <vt:lpstr>Большая императорская корона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«История семи великих камней Алмазного фонда                              России.»</dc:title>
  <dc:creator>Admin</dc:creator>
  <cp:lastModifiedBy>Admin</cp:lastModifiedBy>
  <cp:revision>4</cp:revision>
  <dcterms:created xsi:type="dcterms:W3CDTF">2015-09-22T14:56:14Z</dcterms:created>
  <dcterms:modified xsi:type="dcterms:W3CDTF">2015-09-22T16:56:51Z</dcterms:modified>
</cp:coreProperties>
</file>