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2" r:id="rId15"/>
    <p:sldId id="273" r:id="rId16"/>
    <p:sldId id="274" r:id="rId17"/>
    <p:sldId id="275" r:id="rId18"/>
    <p:sldId id="276" r:id="rId19"/>
    <p:sldId id="277" r:id="rId20"/>
    <p:sldId id="268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0320"/>
    <a:srgbClr val="830B5B"/>
    <a:srgbClr val="9966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38328"/>
            <a:ext cx="7901014" cy="401936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№43 комбинированного вида»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Умные игрушки в образовательном процессе с детьми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838294" y="3571876"/>
            <a:ext cx="7019986" cy="2320925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– логопед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Виктория Сергеевна Черныш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hddfhm.com/images/clipart-and-legos-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357694"/>
            <a:ext cx="2467062" cy="133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rustoys.ru/toys/images/g/grammatika_tiko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357694"/>
            <a:ext cx="2041350" cy="1835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142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«Поймай звук»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фото работы\IMG_876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94384"/>
            <a:ext cx="410445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фото работы\IMG_87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94384"/>
            <a:ext cx="3960440" cy="408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1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Выкладывание схемы слогов и слов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мои игры\IMG_8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741911"/>
            <a:ext cx="4714908" cy="444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s://stylus.ua/thumbs/640x350/ca/2e/399430.jpe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857760"/>
            <a:ext cx="2000264" cy="143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180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Различаем звуки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\Desktop\мои игры\IMG_80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1628800"/>
            <a:ext cx="514350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bashny.net/uploads/images/00/00/45/2014/02/28/f50096551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5500702"/>
            <a:ext cx="1857420" cy="1021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066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8B0320"/>
                </a:solidFill>
                <a:latin typeface="Times New Roman" pitchFamily="18" charset="0"/>
                <a:cs typeface="Times New Roman" pitchFamily="18" charset="0"/>
              </a:rPr>
              <a:t>Графический образ букв</a:t>
            </a:r>
            <a:endParaRPr lang="ru-RU" sz="4000" b="1" dirty="0">
              <a:solidFill>
                <a:srgbClr val="8B03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HOME\Desktop\bukvy-300x2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420889"/>
            <a:ext cx="6120680" cy="371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79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476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ТИКО конструктор</a:t>
            </a:r>
            <a:b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«Грамматика»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HOME\Desktop\59d1e1776a034-300x300x9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357430"/>
            <a:ext cx="6268686" cy="414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96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1438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ТИКО -</a:t>
            </a:r>
            <a:r>
              <a:rPr lang="ru-RU" dirty="0">
                <a:solidFill>
                  <a:srgbClr val="830B5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Трансформируемый Игровой Конструктор для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dirty="0">
                <a:solidFill>
                  <a:srgbClr val="830B5B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1" name="Picture 3" descr="C:\Users\HOME\Desktop\59d1e1776a21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428868"/>
            <a:ext cx="4472102" cy="311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ravta.ru/upload/iblock/f54/f54ae94f2387dfcfc5174b040a3c305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85992"/>
            <a:ext cx="4193312" cy="347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30308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844824"/>
            <a:ext cx="8136904" cy="4281339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Образовательная: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способствовать лучшему восприятию информации за счёт интеграции зрительного и тактильного восприятия;</a:t>
            </a: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формировать навыки пространственного, логического и абстрактного мышления.</a:t>
            </a:r>
          </a:p>
          <a:p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улучшает моторику рук за счёт постоянной работы с деталями конструктора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развивает творческие способности;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прививает художественный вкус и эстетическое восприятие за счёт яркости и многообразия решений.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ункции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ТИКО – конструирования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469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«Найди букву»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Новая папка (6)\IMG_88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745232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473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«Составь слог»</a:t>
            </a:r>
            <a:endParaRPr lang="ru-RU" dirty="0"/>
          </a:p>
        </p:txBody>
      </p:sp>
      <p:pic>
        <p:nvPicPr>
          <p:cNvPr id="4098" name="Picture 2" descr="C:\Users\HOME\Desktop\Новая папка (6)\IMG_89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49694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20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38328"/>
            <a:ext cx="8186766" cy="12332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8B0320"/>
                </a:solidFill>
                <a:latin typeface="Times New Roman" pitchFamily="18" charset="0"/>
                <a:cs typeface="Times New Roman" pitchFamily="18" charset="0"/>
              </a:rPr>
              <a:t>«Составь слово»</a:t>
            </a:r>
            <a:endParaRPr lang="ru-RU" sz="4000" b="1" dirty="0">
              <a:solidFill>
                <a:srgbClr val="8B03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785926"/>
            <a:ext cx="7786742" cy="455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86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4283" y="188640"/>
            <a:ext cx="8643998" cy="6408712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«Конструируя, ребенок действует, </a:t>
            </a:r>
          </a:p>
          <a:p>
            <a:pPr algn="r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зодчий, возводящий здание </a:t>
            </a:r>
          </a:p>
          <a:p>
            <a:pPr algn="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собственного потенциала»</a:t>
            </a:r>
          </a:p>
          <a:p>
            <a:pPr algn="r"/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 Пиаже</a:t>
            </a:r>
            <a:endParaRPr lang="en-US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Применения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 на занятиях по развитию речи позитивно отражается на качестве коррекции и обучения, так как способствует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лексико – грамматических средств речи в рамках определенных тем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Формированию грамматической составляющей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речи;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Формированию и развитию правильного длительного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выдоха;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Постановке и автоматизации звуков в ходе игры;</a:t>
            </a:r>
          </a:p>
          <a:p>
            <a:pPr lvl="0"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Формированию графического образа букв при обучению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грамоте;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Овладению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–буквенным анализом и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слоговым составом слов;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Формированию пространственной ориентации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и совершенствованию высших психических функций 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49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по развитию речи с применением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ТИКО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технологий делает коррекционно – обучающий процесс более результативным. Дети воспринимают занятия как игру, которая не вызывает у них негативизма, а приучает к внимательности, усидчивости, точному выполнению инструкции. Это помогает лучшему усвоению необходимого материала.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7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lusana.ru/files/25235/653/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21386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43630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B0320"/>
                </a:solidFill>
                <a:latin typeface="Times New Roman" pitchFamily="18" charset="0"/>
                <a:cs typeface="Times New Roman" pitchFamily="18" charset="0"/>
              </a:rPr>
              <a:t>LEGO - </a:t>
            </a:r>
            <a:r>
              <a:rPr lang="ru-RU" b="1" dirty="0" err="1" smtClean="0">
                <a:solidFill>
                  <a:srgbClr val="8B0320"/>
                </a:solidFill>
                <a:latin typeface="Times New Roman" pitchFamily="18" charset="0"/>
                <a:cs typeface="Times New Roman" pitchFamily="18" charset="0"/>
              </a:rPr>
              <a:t>тунель</a:t>
            </a:r>
            <a:endParaRPr lang="ru-RU" b="1" dirty="0">
              <a:solidFill>
                <a:srgbClr val="8B03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\Desktop\фото работы\IMG_87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90465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99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60648"/>
            <a:ext cx="8280920" cy="5865515"/>
          </a:xfrm>
        </p:spPr>
        <p:txBody>
          <a:bodyPr/>
          <a:lstStyle/>
          <a:p>
            <a:endParaRPr lang="ru-RU" b="1" dirty="0" smtClean="0"/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проведении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 по развитию лексики и связной речи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конструирование представляет широкие возможности,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частности: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конструирование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предметов в рамках изучаемой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темы;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составление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описательного рассказа о заданном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предмете;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изучение названий частей предмета;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эмоциональная составляющая игры способствует активизации диалога процессе работы;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отработка грамматических конструкций;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дети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учатся выделять части целого 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отрабатывают  падежные окончания;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8689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Конструирование по лексическим темам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HOME\AppData\Local\Temp\Rar$DIa0.620\P11718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996952"/>
            <a:ext cx="48600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AppData\Local\Temp\Rar$DIa0.264\P11718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3960440" cy="301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95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Отработка падежных конструкций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фото работы\IMG_87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783128"/>
            <a:ext cx="3994222" cy="478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OME\Desktop\фото работы\IMG_87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5" y="1776409"/>
            <a:ext cx="3685009" cy="479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23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Просодическая сторона речи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esktop\фото работы\IMG_87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57327"/>
            <a:ext cx="439248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ME\Desktop\фото работы\IMG_877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57327"/>
            <a:ext cx="417646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56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звукопроизношения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фонематического слуха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мои игры\IMG_80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643050"/>
            <a:ext cx="5857916" cy="495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9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«Собираем чемодан»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esktop\мои игры\IMG_8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98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1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292</TotalTime>
  <Words>357</Words>
  <Application>Microsoft Office PowerPoint</Application>
  <PresentationFormat>Экран (4:3)</PresentationFormat>
  <Paragraphs>58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муниципальное дошкольное образовательное учреждение  «Детский сад №43 комбинированного вида»  Умные игрушки в образовательном процессе с детьми</vt:lpstr>
      <vt:lpstr>Презентация PowerPoint</vt:lpstr>
      <vt:lpstr>LEGO - тунель</vt:lpstr>
      <vt:lpstr>Презентация PowerPoint</vt:lpstr>
      <vt:lpstr>Конструирование по лексическим темам</vt:lpstr>
      <vt:lpstr>Отработка падежных конструкций</vt:lpstr>
      <vt:lpstr>Просодическая сторона речи</vt:lpstr>
      <vt:lpstr>Развитие звукопроизношения и фонематического слуха</vt:lpstr>
      <vt:lpstr>«Собираем чемодан»</vt:lpstr>
      <vt:lpstr>«Поймай звук»</vt:lpstr>
      <vt:lpstr>Выкладывание схемы слогов и слов</vt:lpstr>
      <vt:lpstr>Различаем звуки</vt:lpstr>
      <vt:lpstr>Графический образ букв</vt:lpstr>
      <vt:lpstr>ТИКО конструктор «Грамматика»</vt:lpstr>
      <vt:lpstr>ТИКО - это Трансформируемый Игровой Конструктор для Обучения.</vt:lpstr>
      <vt:lpstr>Функции ТИКО – конструирования: </vt:lpstr>
      <vt:lpstr>«Найди букву»</vt:lpstr>
      <vt:lpstr>«Составь слог»</vt:lpstr>
      <vt:lpstr>«Составь слово»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элементов лего – конструирования на занятиях по развитию речи</dc:title>
  <dc:creator>HOME</dc:creator>
  <cp:lastModifiedBy>HOME</cp:lastModifiedBy>
  <cp:revision>22</cp:revision>
  <dcterms:created xsi:type="dcterms:W3CDTF">2018-01-16T12:37:26Z</dcterms:created>
  <dcterms:modified xsi:type="dcterms:W3CDTF">2018-02-08T13:10:02Z</dcterms:modified>
</cp:coreProperties>
</file>