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51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12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275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6133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000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7169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990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559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65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087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167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307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355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710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794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97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011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6357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4828" y="1029729"/>
            <a:ext cx="9341238" cy="104620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мой класс и моя школа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Гоголева Алёна</a:t>
            </a:r>
          </a:p>
          <a:p>
            <a:r>
              <a:rPr lang="ru-RU" dirty="0" smtClean="0"/>
              <a:t>1А </a:t>
            </a:r>
            <a:r>
              <a:rPr lang="ru-RU" dirty="0"/>
              <a:t>класс</a:t>
            </a:r>
          </a:p>
          <a:p>
            <a:r>
              <a:rPr lang="ru-RU" dirty="0"/>
              <a:t>ЦО – гимназия №30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73519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0071" y="4953497"/>
            <a:ext cx="8534400" cy="1507067"/>
          </a:xfrm>
        </p:spPr>
        <p:txBody>
          <a:bodyPr/>
          <a:lstStyle/>
          <a:p>
            <a:r>
              <a:rPr lang="ru-RU" dirty="0" err="1" smtClean="0"/>
              <a:t>Цо</a:t>
            </a:r>
            <a:r>
              <a:rPr lang="ru-RU" dirty="0" smtClean="0"/>
              <a:t> – гимназия № 30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Моя школа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19" y="1270000"/>
            <a:ext cx="4644216" cy="3483162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Герб школы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8" t="8139" r="2028" b="281"/>
          <a:stretch/>
        </p:blipFill>
        <p:spPr>
          <a:xfrm>
            <a:off x="6216911" y="1622611"/>
            <a:ext cx="3156994" cy="3469342"/>
          </a:xfrm>
        </p:spPr>
      </p:pic>
    </p:spTree>
    <p:extLst>
      <p:ext uri="{BB962C8B-B14F-4D97-AF65-F5344CB8AC3E}">
        <p14:creationId xmlns:p14="http://schemas.microsoft.com/office/powerpoint/2010/main" val="37104739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Традиции школы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37413" y="264959"/>
            <a:ext cx="5267625" cy="576262"/>
          </a:xfrm>
        </p:spPr>
        <p:txBody>
          <a:bodyPr/>
          <a:lstStyle/>
          <a:p>
            <a:r>
              <a:rPr lang="ru-RU" dirty="0" smtClean="0"/>
              <a:t>Посвящение в гимназисты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923310" y="695037"/>
            <a:ext cx="4665134" cy="576262"/>
          </a:xfrm>
        </p:spPr>
        <p:txBody>
          <a:bodyPr/>
          <a:lstStyle/>
          <a:p>
            <a:r>
              <a:rPr lang="ru-RU" dirty="0" smtClean="0"/>
              <a:t>Весёлые старты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357" y="1271301"/>
            <a:ext cx="3368257" cy="2529702"/>
          </a:xfrm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220369" y="669130"/>
            <a:ext cx="4649787" cy="576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800" b="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0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b="1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Первое сентября</a:t>
            </a:r>
            <a:endParaRPr lang="ru-RU" dirty="0"/>
          </a:p>
        </p:txBody>
      </p:sp>
      <p:pic>
        <p:nvPicPr>
          <p:cNvPr id="11" name="Объект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15" y="1262340"/>
            <a:ext cx="3796037" cy="25297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864" y="957261"/>
            <a:ext cx="4073679" cy="3055259"/>
          </a:xfrm>
          <a:prstGeom prst="rect">
            <a:avLst/>
          </a:prstGeom>
        </p:spPr>
      </p:pic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614" y="4080868"/>
            <a:ext cx="4637903" cy="2608820"/>
          </a:xfrm>
        </p:spPr>
      </p:pic>
    </p:spTree>
    <p:extLst>
      <p:ext uri="{BB962C8B-B14F-4D97-AF65-F5344CB8AC3E}">
        <p14:creationId xmlns:p14="http://schemas.microsoft.com/office/powerpoint/2010/main" val="39571444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576047" y="284393"/>
            <a:ext cx="4688770" cy="136511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Моя учительница</a:t>
            </a:r>
            <a:endParaRPr lang="ru-RU" sz="36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87" y="445758"/>
            <a:ext cx="3578618" cy="5371284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802660" y="2275703"/>
            <a:ext cx="5989380" cy="98648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Басова Марина Сергеевна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79541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Мой класс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407019"/>
            <a:ext cx="4937125" cy="3291416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07"/>
          <a:stretch/>
        </p:blipFill>
        <p:spPr>
          <a:xfrm>
            <a:off x="5994702" y="345988"/>
            <a:ext cx="5022007" cy="2990336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81"/>
          <a:stretch/>
        </p:blipFill>
        <p:spPr>
          <a:xfrm>
            <a:off x="6229302" y="3624649"/>
            <a:ext cx="4787407" cy="3056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4855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63389" y="1403473"/>
            <a:ext cx="8534400" cy="1507067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24361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69</TotalTime>
  <Words>42</Words>
  <Application>Microsoft Office PowerPoint</Application>
  <PresentationFormat>Широкоэкранный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Century Gothic</vt:lpstr>
      <vt:lpstr>Wingdings 3</vt:lpstr>
      <vt:lpstr>Сектор</vt:lpstr>
      <vt:lpstr>мой класс и моя школа</vt:lpstr>
      <vt:lpstr>Цо – гимназия № 30</vt:lpstr>
      <vt:lpstr>Традиции школы</vt:lpstr>
      <vt:lpstr>Моя учительница</vt:lpstr>
      <vt:lpstr>Мой класс</vt:lpstr>
      <vt:lpstr>Спасибо за внимание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класс и моя школа</dc:title>
  <dc:creator>яя</dc:creator>
  <cp:lastModifiedBy>яя</cp:lastModifiedBy>
  <cp:revision>8</cp:revision>
  <dcterms:created xsi:type="dcterms:W3CDTF">2018-01-24T16:08:20Z</dcterms:created>
  <dcterms:modified xsi:type="dcterms:W3CDTF">2018-01-24T17:17:41Z</dcterms:modified>
</cp:coreProperties>
</file>