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61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EEFE"/>
    <a:srgbClr val="96EAFE"/>
    <a:srgbClr val="96FCFE"/>
    <a:srgbClr val="96EDFE"/>
    <a:srgbClr val="95E3FF"/>
    <a:srgbClr val="000099"/>
    <a:srgbClr val="0000CC"/>
    <a:srgbClr val="39404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84" autoAdjust="0"/>
    <p:restoredTop sz="99226" autoAdjust="0"/>
  </p:normalViewPr>
  <p:slideViewPr>
    <p:cSldViewPr>
      <p:cViewPr varScale="1">
        <p:scale>
          <a:sx n="74" d="100"/>
          <a:sy n="74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3940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3086" name="Picture 14" descr="Z:\newtek\_backgrounds_1.02\Tim\powerpoint templates\81-100\androids\elements\androids_circ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267200"/>
            <a:ext cx="2598738" cy="259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715000"/>
            <a:ext cx="9144000" cy="5334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6172200"/>
            <a:ext cx="9144000" cy="304800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Franklin Gothic Heavy" pitchFamily="34" charset="0"/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96D7323-DAAD-4632-931C-7AF972C876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AB3F8C-FAD5-422C-978B-960C8D5CE5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6003857"/>
      </p:ext>
    </p:extLst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DF52D-A7BA-4654-9F61-763974FEDF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4408202"/>
      </p:ext>
    </p:extLst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A4AD6-D412-4F8B-B114-54D0A0918D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74280"/>
      </p:ext>
    </p:extLst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F6D3D-E7FA-47A0-8C5B-EB3B257841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6663312"/>
      </p:ext>
    </p:extLst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52600" y="914400"/>
            <a:ext cx="3543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914400"/>
            <a:ext cx="35433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3DE86-EF79-4ABA-926B-F3EE013DCA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3511304"/>
      </p:ext>
    </p:extLst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9D99A-DBD5-4BB5-A807-3718B13896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5085361"/>
      </p:ext>
    </p:extLst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FCE5BF-2588-470E-A273-097018C953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46518"/>
      </p:ext>
    </p:extLst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856F9-5F41-45DB-BFAA-975390A015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3399589"/>
      </p:ext>
    </p:extLst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A4D6B-AD80-4748-B560-284BB15855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682211"/>
      </p:ext>
    </p:extLst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7BBFA-8113-48A3-BE89-765199D6AD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925668"/>
      </p:ext>
    </p:extLst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rgbClr val="3940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39404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914400"/>
            <a:ext cx="7239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F12DFC9B-F4B3-4944-884B-6E3FB7B84A7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Heavy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Heavy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Heavy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Heavy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Heavy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Heavy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Heavy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Franklin Gothic Heavy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image" Target="../media/image6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143488"/>
            <a:ext cx="9144000" cy="1714512"/>
          </a:xfrm>
        </p:spPr>
        <p:txBody>
          <a:bodyPr/>
          <a:lstStyle/>
          <a:p>
            <a:r>
              <a:rPr lang="ru-RU" sz="4000" dirty="0" smtClean="0"/>
              <a:t>Наступление машин: </a:t>
            </a:r>
            <a:br>
              <a:rPr lang="ru-RU" sz="4000" dirty="0" smtClean="0"/>
            </a:br>
            <a:r>
              <a:rPr lang="ru-RU" sz="4000" dirty="0" smtClean="0"/>
              <a:t>будут ли миром править роботы?</a:t>
            </a:r>
            <a:endParaRPr lang="en-US" sz="4000" dirty="0"/>
          </a:p>
        </p:txBody>
      </p:sp>
      <p:pic>
        <p:nvPicPr>
          <p:cNvPr id="17412" name="Picture 4" descr="Z:\newtek\_backgrounds_1.02\Tim\powerpoint templates\81-100\androids\elements\droids_walking_hg_clr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4572008"/>
            <a:ext cx="1750231" cy="150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Z:\newtek\_backgrounds_1.02\Tim\powerpoint templates\81-100\androids\elements\render.0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571480"/>
            <a:ext cx="5410200" cy="382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28728" y="142852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Franklin Gothic Demi" pitchFamily="34" charset="0"/>
              </a:rPr>
              <a:t>Автор: Шуплецова Я.А., учитель информатики и </a:t>
            </a:r>
            <a:r>
              <a:rPr lang="ru-RU" sz="1600" dirty="0" smtClean="0">
                <a:solidFill>
                  <a:schemeClr val="bg1"/>
                </a:solidFill>
                <a:latin typeface="Franklin Gothic Demi" pitchFamily="34" charset="0"/>
              </a:rPr>
              <a:t>ИКТ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Franklin Gothic Demi" pitchFamily="34" charset="0"/>
              </a:rPr>
              <a:t>МКОУ СОШ с.Заево Нагорский район Кировская область</a:t>
            </a:r>
            <a:endParaRPr lang="ru-RU" sz="1600" dirty="0">
              <a:solidFill>
                <a:schemeClr val="bg1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Давайте обсудим!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/>
              <a:t> </a:t>
            </a:r>
            <a:r>
              <a:rPr lang="ru-RU" dirty="0" smtClean="0"/>
              <a:t>Как вы думаете, почему уже с древних времен человек стремился создать искусственный разум?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Почему только </a:t>
            </a:r>
            <a:r>
              <a:rPr lang="en-US" dirty="0" smtClean="0"/>
              <a:t>XX </a:t>
            </a:r>
            <a:r>
              <a:rPr lang="ru-RU" dirty="0" smtClean="0"/>
              <a:t>веке добились наилучших результатов?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Насколько оправдано изобретение роботов и киборгов? И так ли они нам нужны?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К чему может привести технический прогресс и не грозит ли нам восстание машин?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Назовите три плюса и три минуса  механического мозга.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Picture 20" descr="Z:\newtek\_backgrounds_1.02\Tim\powerpoint templates\81-100\androids\elements\droid_fixing_another_droid_hg_clr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78" y="2285992"/>
            <a:ext cx="1000118" cy="8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Это интересно прочитать!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52600" y="914400"/>
            <a:ext cx="7239000" cy="3300418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/>
            <a:r>
              <a:rPr lang="ru-RU" i="1" u="sng" dirty="0" err="1" smtClean="0"/>
              <a:t>Айзек</a:t>
            </a:r>
            <a:r>
              <a:rPr lang="ru-RU" i="1" u="sng" dirty="0" smtClean="0"/>
              <a:t> Азимов </a:t>
            </a:r>
            <a:r>
              <a:rPr lang="ru-RU" dirty="0" smtClean="0"/>
              <a:t>«Я, робот», «Двухсотлетний человек», «Робот, который видел сны» и др.</a:t>
            </a:r>
          </a:p>
          <a:p>
            <a:pPr algn="ctr"/>
            <a:r>
              <a:rPr lang="ru-RU" i="1" u="sng" dirty="0" err="1" smtClean="0"/>
              <a:t>Дэниел</a:t>
            </a:r>
            <a:r>
              <a:rPr lang="ru-RU" i="1" u="sng" dirty="0" smtClean="0"/>
              <a:t> Уилсон </a:t>
            </a:r>
            <a:r>
              <a:rPr lang="ru-RU" dirty="0" smtClean="0"/>
              <a:t>«Роботы Апокалипсиса»</a:t>
            </a:r>
          </a:p>
          <a:p>
            <a:pPr algn="ctr"/>
            <a:r>
              <a:rPr lang="ru-RU" i="1" u="sng" dirty="0" err="1" smtClean="0"/>
              <a:t>Танит</a:t>
            </a:r>
            <a:r>
              <a:rPr lang="ru-RU" i="1" u="sng" dirty="0" smtClean="0"/>
              <a:t> Ли</a:t>
            </a:r>
            <a:r>
              <a:rPr lang="ru-RU" dirty="0" smtClean="0"/>
              <a:t> «Серебряный любовник»</a:t>
            </a:r>
          </a:p>
          <a:p>
            <a:pPr algn="ctr"/>
            <a:r>
              <a:rPr lang="ru-RU" i="1" u="sng" dirty="0" smtClean="0"/>
              <a:t>Варвара </a:t>
            </a:r>
            <a:r>
              <a:rPr lang="ru-RU" i="1" u="sng" dirty="0" err="1" smtClean="0"/>
              <a:t>Еналь</a:t>
            </a:r>
            <a:r>
              <a:rPr lang="ru-RU" i="1" u="sng" dirty="0" smtClean="0"/>
              <a:t> </a:t>
            </a:r>
            <a:r>
              <a:rPr lang="ru-RU" dirty="0" smtClean="0"/>
              <a:t>«Живые. Книга 1. Мы можем жить среди людей», «Живые. Книга 2. Мы останемся свободными»</a:t>
            </a:r>
          </a:p>
          <a:p>
            <a:pPr algn="ctr"/>
            <a:r>
              <a:rPr lang="ru-RU" i="1" u="sng" dirty="0" smtClean="0"/>
              <a:t>Стивен Кинг </a:t>
            </a:r>
            <a:r>
              <a:rPr lang="ru-RU" dirty="0" smtClean="0"/>
              <a:t>«Я должен выбраться отсюда»</a:t>
            </a:r>
          </a:p>
          <a:p>
            <a:endParaRPr lang="ru-RU" dirty="0"/>
          </a:p>
        </p:txBody>
      </p:sp>
      <p:pic>
        <p:nvPicPr>
          <p:cNvPr id="24578" name="Picture 2" descr="Дэниел Уилсон — Роботы Апокалипси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28563">
            <a:off x="2357422" y="3857628"/>
            <a:ext cx="1476372" cy="2317904"/>
          </a:xfrm>
          <a:prstGeom prst="rect">
            <a:avLst/>
          </a:prstGeom>
          <a:noFill/>
        </p:spPr>
      </p:pic>
      <p:pic>
        <p:nvPicPr>
          <p:cNvPr id="24580" name="Picture 4" descr="Айзек Азимов — Я, робо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786190"/>
            <a:ext cx="1571636" cy="2420320"/>
          </a:xfrm>
          <a:prstGeom prst="rect">
            <a:avLst/>
          </a:prstGeom>
          <a:noFill/>
        </p:spPr>
      </p:pic>
      <p:pic>
        <p:nvPicPr>
          <p:cNvPr id="24582" name="Picture 6" descr="Танит Ли — Серебряный любовн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84464">
            <a:off x="6992308" y="3913221"/>
            <a:ext cx="1507324" cy="223084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Список лучших фильмов про робо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500438"/>
            <a:ext cx="1714512" cy="22974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Это интересно посмотреть!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52600" y="914400"/>
            <a:ext cx="7239000" cy="2300286"/>
          </a:xfrm>
        </p:spPr>
        <p:txBody>
          <a:bodyPr/>
          <a:lstStyle/>
          <a:p>
            <a:pPr algn="ctr"/>
            <a:r>
              <a:rPr lang="ru-RU" sz="2400" dirty="0" smtClean="0"/>
              <a:t>Майкл </a:t>
            </a:r>
            <a:r>
              <a:rPr lang="ru-RU" sz="2400" dirty="0" err="1" smtClean="0"/>
              <a:t>Бэй</a:t>
            </a:r>
            <a:r>
              <a:rPr lang="ru-RU" sz="2400" dirty="0" smtClean="0"/>
              <a:t> «</a:t>
            </a:r>
            <a:r>
              <a:rPr lang="ru-RU" sz="2400" dirty="0" err="1" smtClean="0"/>
              <a:t>Трансформеры</a:t>
            </a:r>
            <a:r>
              <a:rPr lang="ru-RU" sz="2400" dirty="0" smtClean="0"/>
              <a:t>» - все части</a:t>
            </a:r>
          </a:p>
          <a:p>
            <a:pPr algn="ctr"/>
            <a:r>
              <a:rPr lang="ru-RU" sz="2400" dirty="0" smtClean="0"/>
              <a:t>Джеймс </a:t>
            </a:r>
            <a:r>
              <a:rPr lang="ru-RU" sz="2400" dirty="0" err="1" smtClean="0"/>
              <a:t>Кемерон</a:t>
            </a:r>
            <a:r>
              <a:rPr lang="ru-RU" sz="2400" dirty="0" smtClean="0"/>
              <a:t> «Терминатор» - все части</a:t>
            </a:r>
          </a:p>
          <a:p>
            <a:pPr algn="ctr"/>
            <a:r>
              <a:rPr lang="ru-RU" sz="2400" dirty="0" err="1" smtClean="0"/>
              <a:t>Гильермо</a:t>
            </a:r>
            <a:r>
              <a:rPr lang="ru-RU" sz="2400" dirty="0" smtClean="0"/>
              <a:t> </a:t>
            </a:r>
            <a:r>
              <a:rPr lang="ru-RU" sz="2400" dirty="0" err="1" smtClean="0"/>
              <a:t>дель</a:t>
            </a:r>
            <a:r>
              <a:rPr lang="ru-RU" sz="2400" dirty="0" smtClean="0"/>
              <a:t> </a:t>
            </a:r>
            <a:r>
              <a:rPr lang="ru-RU" sz="2400" dirty="0" err="1" smtClean="0"/>
              <a:t>Торо</a:t>
            </a:r>
            <a:r>
              <a:rPr lang="ru-RU" sz="2400" dirty="0" smtClean="0"/>
              <a:t> «Тихоокеанский рубеж»</a:t>
            </a:r>
          </a:p>
          <a:p>
            <a:pPr algn="ctr"/>
            <a:r>
              <a:rPr lang="ru-RU" sz="2400" dirty="0" smtClean="0"/>
              <a:t>Кике </a:t>
            </a:r>
            <a:r>
              <a:rPr lang="ru-RU" sz="2400" dirty="0" err="1" smtClean="0"/>
              <a:t>Маильо</a:t>
            </a:r>
            <a:r>
              <a:rPr lang="ru-RU" sz="2400" dirty="0" smtClean="0"/>
              <a:t> «Ева. Искусственный разум»</a:t>
            </a:r>
          </a:p>
          <a:p>
            <a:pPr algn="ctr"/>
            <a:r>
              <a:rPr lang="ru-RU" sz="2400" dirty="0" smtClean="0"/>
              <a:t>Пол </a:t>
            </a:r>
            <a:r>
              <a:rPr lang="ru-RU" sz="2400" dirty="0" err="1" smtClean="0"/>
              <a:t>Верховен</a:t>
            </a:r>
            <a:r>
              <a:rPr lang="ru-RU" sz="2400" dirty="0" smtClean="0"/>
              <a:t> «</a:t>
            </a:r>
            <a:r>
              <a:rPr lang="ru-RU" sz="2400" dirty="0" err="1" smtClean="0"/>
              <a:t>Робокоп</a:t>
            </a:r>
            <a:r>
              <a:rPr lang="ru-RU" sz="2400" dirty="0" smtClean="0"/>
              <a:t>» - все части</a:t>
            </a:r>
          </a:p>
          <a:p>
            <a:endParaRPr lang="ru-RU" dirty="0"/>
          </a:p>
        </p:txBody>
      </p:sp>
      <p:pic>
        <p:nvPicPr>
          <p:cNvPr id="23554" name="Picture 2" descr="Список лучших фильмов про робот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3004" y="3929066"/>
            <a:ext cx="1607888" cy="2154570"/>
          </a:xfrm>
          <a:prstGeom prst="rect">
            <a:avLst/>
          </a:prstGeom>
          <a:noFill/>
        </p:spPr>
      </p:pic>
      <p:pic>
        <p:nvPicPr>
          <p:cNvPr id="23558" name="Picture 6" descr="Список лучших фильмов про робото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3857628"/>
            <a:ext cx="1643074" cy="220171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28670"/>
            <a:ext cx="9144000" cy="5334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en-US" dirty="0"/>
          </a:p>
        </p:txBody>
      </p:sp>
      <p:pic>
        <p:nvPicPr>
          <p:cNvPr id="12308" name="Picture 20" descr="Z:\newtek\_backgrounds_1.02\Tim\powerpoint templates\81-100\androids\elements\droid_fixing_another_droid_hg_clr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75" y="2593975"/>
            <a:ext cx="2000250" cy="166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09" name="Picture 21" descr="Z:\newtek\_backgrounds_1.02\Tim\powerpoint templates\81-100\androids\elements\droid_pounding_another_droid_hg_clr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616200"/>
            <a:ext cx="2000250" cy="162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10" name="Picture 22" descr="Z:\newtek\_backgrounds_1.02\Tim\powerpoint templates\81-100\androids\elements\droid_walking_hg_cl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28875"/>
            <a:ext cx="1325563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11" name="Picture 23" descr="Z:\newtek\_backgrounds_1.02\Tim\powerpoint templates\81-100\androids\elements\droid_with_spinning_head_problem_hg_clr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9913" y="2428875"/>
            <a:ext cx="1589087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12" name="Picture 24" descr="Z:\newtek\_backgrounds_1.02\Tim\powerpoint templates\81-100\androids\elements\droids_walking_hg_clr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438400"/>
            <a:ext cx="20002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27" descr="Z:\newtek\_backgrounds_1.02\Tim\powerpoint templates\81-100\androids\elements\render.00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572000"/>
            <a:ext cx="2667000" cy="188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dirty="0" smtClean="0"/>
              <a:t>«И восстали машины из пепла ядерного огня. Их война против человечества шла десятилетиями, но последняя битва состоится не в будущем. Она произойдет в наше время. Сейчас…»</a:t>
            </a:r>
          </a:p>
          <a:p>
            <a:pPr algn="ctr">
              <a:buNone/>
            </a:pPr>
            <a:r>
              <a:rPr lang="ru-RU" sz="2800" dirty="0" smtClean="0"/>
              <a:t> </a:t>
            </a:r>
          </a:p>
        </p:txBody>
      </p:sp>
      <p:pic>
        <p:nvPicPr>
          <p:cNvPr id="4108" name="Picture 12" descr="Z:\newtek\_backgrounds_1.02\Tim\powerpoint templates\81-100\androids\elements\droid_with_spinning_head_problem_hg_clr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1113" y="4191000"/>
            <a:ext cx="1589087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09600"/>
          </a:xfrm>
        </p:spPr>
        <p:txBody>
          <a:bodyPr/>
          <a:lstStyle/>
          <a:p>
            <a:r>
              <a:rPr lang="ru-RU" sz="2800" dirty="0" smtClean="0"/>
              <a:t>Кинофильм «Терминатор»</a:t>
            </a:r>
            <a:endParaRPr lang="ru-RU" sz="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Z:\newtek\_backgrounds_1.02\Tim\powerpoint templates\81-100\androids\elements\droid_pounding_another_droid_hg_clr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833938"/>
            <a:ext cx="177165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09600"/>
          </a:xfrm>
        </p:spPr>
        <p:txBody>
          <a:bodyPr/>
          <a:lstStyle/>
          <a:p>
            <a:r>
              <a:rPr lang="ru-RU" sz="2800" dirty="0" smtClean="0"/>
              <a:t>Два мнения ученых</a:t>
            </a:r>
            <a:endParaRPr lang="ru-RU" sz="2800" dirty="0"/>
          </a:p>
        </p:txBody>
      </p:sp>
      <p:pic>
        <p:nvPicPr>
          <p:cNvPr id="3074" name="Picture 2" descr="ученый: Молодые исследователи мужчины и женщины в белых халатах программирования гуманоид двуногого робота на своих ноутбуках. Искусственный интеллект науки. Плоский стиль векторные иллюстрации, изолированных на сером фоне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500306"/>
            <a:ext cx="3571870" cy="3571870"/>
          </a:xfrm>
          <a:prstGeom prst="rect">
            <a:avLst/>
          </a:prstGeom>
          <a:noFill/>
        </p:spPr>
      </p:pic>
      <p:sp>
        <p:nvSpPr>
          <p:cNvPr id="10" name="Овальная выноска 9"/>
          <p:cNvSpPr/>
          <p:nvPr/>
        </p:nvSpPr>
        <p:spPr>
          <a:xfrm flipH="1">
            <a:off x="2000232" y="1357298"/>
            <a:ext cx="2928958" cy="1928826"/>
          </a:xfrm>
          <a:prstGeom prst="wedgeEllipse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Машина никогда не превзойдет человека интеллектуально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 flipH="1">
            <a:off x="6643702" y="1714488"/>
            <a:ext cx="1928826" cy="1143008"/>
          </a:xfrm>
          <a:prstGeom prst="wedgeRoundRectCallout">
            <a:avLst>
              <a:gd name="adj1" fmla="val 41931"/>
              <a:gd name="adj2" fmla="val 149260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Это дело нескольких лет!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Стивен </a:t>
            </a:r>
            <a:r>
              <a:rPr lang="ru-RU" sz="2800" dirty="0" err="1" smtClean="0"/>
              <a:t>Хоукинг</a:t>
            </a:r>
            <a:endParaRPr lang="ru-RU" sz="2800" dirty="0"/>
          </a:p>
        </p:txBody>
      </p:sp>
      <p:pic>
        <p:nvPicPr>
          <p:cNvPr id="1026" name="Picture 2" descr="http://img-fotki.yandex.ru/get/4001/310023662.19b0/0_428bb0_30d05d7b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500174"/>
            <a:ext cx="6918864" cy="39290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429124" y="5643578"/>
            <a:ext cx="21914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Физик-теоретик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err="1" smtClean="0"/>
              <a:t>Айзек</a:t>
            </a:r>
            <a:r>
              <a:rPr lang="ru-RU" sz="2800" dirty="0" smtClean="0"/>
              <a:t> Азимов</a:t>
            </a:r>
            <a:endParaRPr lang="ru-RU" sz="2800" dirty="0"/>
          </a:p>
        </p:txBody>
      </p:sp>
      <p:pic>
        <p:nvPicPr>
          <p:cNvPr id="3" name="Picture 24" descr="Z:\newtek\_backgrounds_1.02\Tim\powerpoint templates\81-100\androids\elements\droids_walking_hg_clr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4357694"/>
            <a:ext cx="1944691" cy="166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https://go2.imgsmail.ru/imgpreview?key=4aa97d3cbeb07d16&amp;mb=imgdb_preview_6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357298"/>
            <a:ext cx="3286148" cy="43267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071670" y="1571612"/>
            <a:ext cx="25458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Писатель-фантаст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Три закона робототехники А.Азимова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1-й закон – </a:t>
            </a:r>
            <a:r>
              <a:rPr lang="ru-RU" dirty="0" err="1" smtClean="0"/>
              <a:t>закон</a:t>
            </a:r>
            <a:r>
              <a:rPr lang="ru-RU" dirty="0" smtClean="0"/>
              <a:t> безопасности человека: «Робот не может причинить вред человеку или своим бездействием допустить, чтобы человеку был причинен вред»;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2-й закон – повиновение человеку: «Робот обязан выполнять команды человека, если они не противоречат Первому закону»;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3-й закон – забота о собственной безопасности: «Робот обязан делать все необходимое для обеспечения своей безопасности, при условии, что это не противоречит Первому или Второму закону»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Достижения в робототехнике сейчас</a:t>
            </a:r>
            <a:endParaRPr lang="ru-RU" sz="2800" dirty="0"/>
          </a:p>
        </p:txBody>
      </p:sp>
      <p:pic>
        <p:nvPicPr>
          <p:cNvPr id="21506" name="Picture 2" descr="QRIO, Son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643050"/>
            <a:ext cx="2857520" cy="3810027"/>
          </a:xfrm>
          <a:prstGeom prst="rect">
            <a:avLst/>
          </a:prstGeom>
          <a:noFill/>
        </p:spPr>
      </p:pic>
      <p:pic>
        <p:nvPicPr>
          <p:cNvPr id="21508" name="Picture 4" descr="ASIMO Hon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643050"/>
            <a:ext cx="2857520" cy="38100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29058" y="1071546"/>
            <a:ext cx="2868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Роботы-гуманоиды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72264" y="5500702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Asimo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5572140"/>
            <a:ext cx="11015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QRIO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Достижения в робототехнике сейчас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5643578"/>
            <a:ext cx="867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Aibo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6" name="Picture 6" descr="AIBO, Son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428736"/>
            <a:ext cx="5562581" cy="41719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Достижения в робототехнике сейчас</a:t>
            </a:r>
            <a:endParaRPr lang="ru-RU" sz="2800" dirty="0"/>
          </a:p>
        </p:txBody>
      </p:sp>
      <p:pic>
        <p:nvPicPr>
          <p:cNvPr id="19458" name="Picture 2" descr="http://secretworlds.ru/_bl/7/339428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714752"/>
            <a:ext cx="3429024" cy="229995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1214422"/>
            <a:ext cx="324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Насекомые-киборги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60" name="Picture 4" descr="Насекомые-киборги уже среди нас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714488"/>
            <a:ext cx="4762500" cy="26765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droids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Franklin Gothic Heavy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androids</Template>
  <TotalTime>137</TotalTime>
  <Words>353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androids</vt:lpstr>
      <vt:lpstr>Наступление машин:  будут ли миром править роботы?</vt:lpstr>
      <vt:lpstr>Кинофильм «Терминатор»</vt:lpstr>
      <vt:lpstr>Два мнения ученых</vt:lpstr>
      <vt:lpstr>Стивен Хоукинг</vt:lpstr>
      <vt:lpstr>Айзек Азимов</vt:lpstr>
      <vt:lpstr>Три закона робототехники А.Азимова</vt:lpstr>
      <vt:lpstr>Достижения в робототехнике сейчас</vt:lpstr>
      <vt:lpstr>Достижения в робототехнике сейчас</vt:lpstr>
      <vt:lpstr>Достижения в робототехнике сейчас</vt:lpstr>
      <vt:lpstr>Давайте обсудим!</vt:lpstr>
      <vt:lpstr>Это интересно прочитать!</vt:lpstr>
      <vt:lpstr>Это интересно посмотреть!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maniak79</dc:creator>
  <cp:lastModifiedBy>User</cp:lastModifiedBy>
  <cp:revision>16</cp:revision>
  <dcterms:created xsi:type="dcterms:W3CDTF">2013-03-06T17:20:25Z</dcterms:created>
  <dcterms:modified xsi:type="dcterms:W3CDTF">2018-02-08T06:36:28Z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