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sldIdLst>
    <p:sldId id="256" r:id="rId2"/>
    <p:sldId id="260" r:id="rId3"/>
    <p:sldId id="261" r:id="rId4"/>
    <p:sldId id="259" r:id="rId5"/>
    <p:sldId id="262"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476977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346052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98762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46216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8342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583556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568604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3667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2068478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294559-E056-4AA5-8CC9-8315CD39B276}" type="datetimeFigureOut">
              <a:rPr lang="ru-RU" smtClean="0"/>
              <a:t>14.04.2014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089508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1294559-E056-4AA5-8CC9-8315CD39B276}" type="datetimeFigureOut">
              <a:rPr lang="ru-RU" smtClean="0"/>
              <a:t>14.04.2014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3895866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1294559-E056-4AA5-8CC9-8315CD39B276}" type="datetimeFigureOut">
              <a:rPr lang="ru-RU" smtClean="0"/>
              <a:t>14.04.2014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271471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1294559-E056-4AA5-8CC9-8315CD39B276}" type="datetimeFigureOut">
              <a:rPr lang="ru-RU" smtClean="0"/>
              <a:t>14.04.2014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2008797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294559-E056-4AA5-8CC9-8315CD39B276}" type="datetimeFigureOut">
              <a:rPr lang="ru-RU" smtClean="0"/>
              <a:t>14.04.2014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880590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71294559-E056-4AA5-8CC9-8315CD39B276}" type="datetimeFigureOut">
              <a:rPr lang="ru-RU" smtClean="0"/>
              <a:t>14.04.2014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2028095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1294559-E056-4AA5-8CC9-8315CD39B276}" type="datetimeFigureOut">
              <a:rPr lang="ru-RU" smtClean="0"/>
              <a:t>14.04.2014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7F6B5D7-83D7-4582-AE11-982B70C37D78}" type="slidenum">
              <a:rPr lang="ru-RU" smtClean="0"/>
              <a:t>‹#›</a:t>
            </a:fld>
            <a:endParaRPr lang="ru-RU"/>
          </a:p>
        </p:txBody>
      </p:sp>
    </p:spTree>
    <p:extLst>
      <p:ext uri="{BB962C8B-B14F-4D97-AF65-F5344CB8AC3E}">
        <p14:creationId xmlns:p14="http://schemas.microsoft.com/office/powerpoint/2010/main" val="2126074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294559-E056-4AA5-8CC9-8315CD39B276}" type="datetimeFigureOut">
              <a:rPr lang="ru-RU" smtClean="0"/>
              <a:t>14.04.2014</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07F6B5D7-83D7-4582-AE11-982B70C37D78}" type="slidenum">
              <a:rPr lang="ru-RU" smtClean="0"/>
              <a:t>‹#›</a:t>
            </a:fld>
            <a:endParaRPr lang="ru-RU"/>
          </a:p>
        </p:txBody>
      </p:sp>
    </p:spTree>
    <p:extLst>
      <p:ext uri="{BB962C8B-B14F-4D97-AF65-F5344CB8AC3E}">
        <p14:creationId xmlns:p14="http://schemas.microsoft.com/office/powerpoint/2010/main" val="420384668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Нетрадиционное рисование</a:t>
            </a:r>
            <a:r>
              <a:rPr lang="ru-RU" dirty="0" smtClean="0"/>
              <a:t>.</a:t>
            </a:r>
            <a:br>
              <a:rPr lang="ru-RU" dirty="0" smtClean="0"/>
            </a:br>
            <a:r>
              <a:rPr lang="ru-RU" dirty="0" err="1" smtClean="0"/>
              <a:t>Ниткография</a:t>
            </a:r>
            <a:r>
              <a:rPr lang="ru-RU" dirty="0" smtClean="0"/>
              <a:t>.  </a:t>
            </a:r>
            <a:endParaRPr lang="ru-RU" dirty="0"/>
          </a:p>
        </p:txBody>
      </p:sp>
      <p:pic>
        <p:nvPicPr>
          <p:cNvPr id="1026" name="Picture 2" descr="G:\podelki_small___16____4051b.gif"/>
          <p:cNvPicPr>
            <a:picLocks noGrp="1" noChangeAspect="1" noChangeArrowheads="1"/>
          </p:cNvPicPr>
          <p:nvPr>
            <p:ph idx="1"/>
          </p:nvPr>
        </p:nvPicPr>
        <p:blipFill rotWithShape="1">
          <a:blip r:embed="rId2"/>
          <a:srcRect b="1563"/>
          <a:stretch/>
        </p:blipFill>
        <p:spPr bwMode="auto">
          <a:xfrm>
            <a:off x="2411760" y="1895918"/>
            <a:ext cx="3240360" cy="4536504"/>
          </a:xfrm>
          <a:prstGeom prst="rect">
            <a:avLst/>
          </a:prstGeom>
          <a:noFill/>
          <a:ln w="28575">
            <a:solidFill>
              <a:srgbClr val="00B050"/>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609600"/>
            <a:ext cx="6347713" cy="947192"/>
          </a:xfrm>
        </p:spPr>
        <p:txBody>
          <a:bodyPr/>
          <a:lstStyle/>
          <a:p>
            <a:r>
              <a:rPr lang="ru-RU" dirty="0"/>
              <a:t>Техника </a:t>
            </a:r>
            <a:r>
              <a:rPr lang="ru-RU" dirty="0" smtClean="0"/>
              <a:t>«</a:t>
            </a:r>
            <a:r>
              <a:rPr lang="ru-RU" dirty="0" err="1"/>
              <a:t>ниткография</a:t>
            </a:r>
            <a:r>
              <a:rPr lang="ru-RU" dirty="0"/>
              <a:t>»</a:t>
            </a:r>
          </a:p>
        </p:txBody>
      </p:sp>
      <p:sp>
        <p:nvSpPr>
          <p:cNvPr id="3" name="Объект 2"/>
          <p:cNvSpPr>
            <a:spLocks noGrp="1"/>
          </p:cNvSpPr>
          <p:nvPr>
            <p:ph idx="1"/>
          </p:nvPr>
        </p:nvSpPr>
        <p:spPr>
          <a:xfrm>
            <a:off x="609599" y="1700808"/>
            <a:ext cx="6347714" cy="4340555"/>
          </a:xfrm>
        </p:spPr>
        <p:txBody>
          <a:bodyPr>
            <a:normAutofit/>
          </a:bodyPr>
          <a:lstStyle/>
          <a:p>
            <a:pPr algn="just"/>
            <a:r>
              <a:rPr lang="ru-RU" sz="2000" dirty="0"/>
              <a:t>Некоторые художники трактуют слово «</a:t>
            </a:r>
            <a:r>
              <a:rPr lang="ru-RU" sz="2000" dirty="0" err="1"/>
              <a:t>ниткография</a:t>
            </a:r>
            <a:r>
              <a:rPr lang="ru-RU" sz="2000" dirty="0"/>
              <a:t>» как «рисование нитью». Возможно, именно поэтому к </a:t>
            </a:r>
            <a:r>
              <a:rPr lang="ru-RU" sz="2000" dirty="0" err="1"/>
              <a:t>ниткографии</a:t>
            </a:r>
            <a:r>
              <a:rPr lang="ru-RU" sz="2000" dirty="0"/>
              <a:t> сегодня относят такой уникальный и весьма необычный вид искусства, как рисование картин при помощи ниток. Для того чтобы выполнить такую картину, вам не понадобится много материалов и инструментов, достаточно будет иметь под руками пару листов бумаги, нитку, кисть, перо, гуашь или тушь</a:t>
            </a:r>
            <a:r>
              <a:rPr lang="ru-RU" sz="2000" dirty="0" smtClean="0"/>
              <a:t>.</a:t>
            </a:r>
            <a:endParaRPr lang="ru-RU" sz="2000" dirty="0"/>
          </a:p>
        </p:txBody>
      </p:sp>
    </p:spTree>
    <p:extLst>
      <p:ext uri="{BB962C8B-B14F-4D97-AF65-F5344CB8AC3E}">
        <p14:creationId xmlns:p14="http://schemas.microsoft.com/office/powerpoint/2010/main" val="2293930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Для изготовления вам потребуются</a:t>
            </a:r>
          </a:p>
        </p:txBody>
      </p:sp>
      <p:sp>
        <p:nvSpPr>
          <p:cNvPr id="3" name="Объект 2"/>
          <p:cNvSpPr>
            <a:spLocks noGrp="1"/>
          </p:cNvSpPr>
          <p:nvPr>
            <p:ph idx="1"/>
          </p:nvPr>
        </p:nvSpPr>
        <p:spPr/>
        <p:txBody>
          <a:bodyPr/>
          <a:lstStyle/>
          <a:p>
            <a:r>
              <a:rPr lang="ru-RU" dirty="0"/>
              <a:t>	</a:t>
            </a:r>
            <a:r>
              <a:rPr lang="ru-RU" sz="2000" dirty="0"/>
              <a:t>два альбомных листа;</a:t>
            </a:r>
          </a:p>
          <a:p>
            <a:r>
              <a:rPr lang="ru-RU" sz="2000" dirty="0"/>
              <a:t>	тушь или жидко разведенная гуашь;</a:t>
            </a:r>
          </a:p>
          <a:p>
            <a:r>
              <a:rPr lang="ru-RU" sz="2000" dirty="0"/>
              <a:t>	тарелочки для красок;</a:t>
            </a:r>
          </a:p>
          <a:p>
            <a:r>
              <a:rPr lang="ru-RU" sz="2000" dirty="0"/>
              <a:t>	пластмассовые ложечки;</a:t>
            </a:r>
          </a:p>
          <a:p>
            <a:r>
              <a:rPr lang="ru-RU" sz="2000" dirty="0"/>
              <a:t>	нитки средней толщины;</a:t>
            </a:r>
          </a:p>
          <a:p>
            <a:r>
              <a:rPr lang="ru-RU" sz="2000" dirty="0"/>
              <a:t>	тканевые и бумажные салфетки.</a:t>
            </a:r>
          </a:p>
        </p:txBody>
      </p:sp>
    </p:spTree>
    <p:extLst>
      <p:ext uri="{BB962C8B-B14F-4D97-AF65-F5344CB8AC3E}">
        <p14:creationId xmlns:p14="http://schemas.microsoft.com/office/powerpoint/2010/main" val="10417512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Приступаем к работе</a:t>
            </a:r>
            <a:endParaRPr lang="ru-RU" dirty="0"/>
          </a:p>
        </p:txBody>
      </p:sp>
      <p:sp>
        <p:nvSpPr>
          <p:cNvPr id="3" name="Объект 2"/>
          <p:cNvSpPr>
            <a:spLocks noGrp="1"/>
          </p:cNvSpPr>
          <p:nvPr>
            <p:ph idx="1"/>
          </p:nvPr>
        </p:nvSpPr>
        <p:spPr/>
        <p:txBody>
          <a:bodyPr/>
          <a:lstStyle/>
          <a:p>
            <a:pPr algn="just"/>
            <a:r>
              <a:rPr lang="ru-RU" sz="1900" dirty="0" smtClean="0">
                <a:solidFill>
                  <a:prstClr val="black">
                    <a:lumMod val="75000"/>
                    <a:lumOff val="25000"/>
                  </a:prstClr>
                </a:solidFill>
              </a:rPr>
              <a:t>Способ </a:t>
            </a:r>
            <a:r>
              <a:rPr lang="ru-RU" sz="1900" dirty="0">
                <a:solidFill>
                  <a:prstClr val="black">
                    <a:lumMod val="75000"/>
                    <a:lumOff val="25000"/>
                  </a:prstClr>
                </a:solidFill>
              </a:rPr>
              <a:t>получения изображения: опускаем нитки в краску, что бы они пропитались, концы нитки при этом должны оставаться сухими. Укладываем нитку на листе бумаги в произвольном порядке, сверху накрываем чистым листом бумаги, концы нитки должны быть видны. Потянуть за концы нитку, одновременно прижимая верхний лист бумаги. Дорисовать необходимые элементы. После освоения этой техники с использованием одной нитки можно усложнять работу и использовать две и более нити.</a:t>
            </a:r>
            <a:endParaRPr lang="ru-RU" dirty="0"/>
          </a:p>
        </p:txBody>
      </p:sp>
    </p:spTree>
    <p:extLst>
      <p:ext uri="{BB962C8B-B14F-4D97-AF65-F5344CB8AC3E}">
        <p14:creationId xmlns:p14="http://schemas.microsoft.com/office/powerpoint/2010/main" val="1114354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9599" y="1052736"/>
            <a:ext cx="6347714" cy="4988627"/>
          </a:xfrm>
        </p:spPr>
        <p:txBody>
          <a:bodyPr>
            <a:normAutofit lnSpcReduction="10000"/>
          </a:bodyPr>
          <a:lstStyle/>
          <a:p>
            <a:pPr algn="just"/>
            <a:r>
              <a:rPr lang="ru-RU" dirty="0"/>
              <a:t>Каждая из этих техник - это маленькая игра. Их использование позволяет детям чувствовать себя </a:t>
            </a:r>
            <a:r>
              <a:rPr lang="ru-RU" dirty="0" err="1" smtClean="0"/>
              <a:t>раскованее</a:t>
            </a:r>
            <a:r>
              <a:rPr lang="ru-RU" dirty="0"/>
              <a:t>, смелее, непосредственнее, развивает воображение, дает полную свободу для самовыражения.</a:t>
            </a:r>
          </a:p>
          <a:p>
            <a:pPr algn="just"/>
            <a:r>
              <a:rPr lang="ru-RU" dirty="0" smtClean="0"/>
              <a:t>Такие </a:t>
            </a:r>
            <a:r>
              <a:rPr lang="ru-RU" dirty="0"/>
              <a:t>занятия сохраняют психическое равновесие, дают возможность безопасному выходу эмоций, при этом ребенок имеет возможность реализовать свой творческий потенциал, творить так, как хочется именно ему, быть свободным от любого давления, навязывания чужого мнения.</a:t>
            </a:r>
          </a:p>
          <a:p>
            <a:pPr algn="just"/>
            <a:r>
              <a:rPr lang="ru-RU" dirty="0"/>
              <a:t>Так же укрепляется вера ребенка в собственные силы, развивается индивидуальность, автономность.</a:t>
            </a:r>
          </a:p>
          <a:p>
            <a:pPr algn="just"/>
            <a:r>
              <a:rPr lang="ru-RU" dirty="0"/>
              <a:t>Самое главное – дети любят и с нетерпением ждут занятий. И это большое счастье, когда видишь сияющие детские глаза и знаешь, что приносишь радость и счастье в детские сердца!</a:t>
            </a:r>
          </a:p>
          <a:p>
            <a:endParaRPr lang="ru-RU" dirty="0"/>
          </a:p>
        </p:txBody>
      </p:sp>
    </p:spTree>
    <p:extLst>
      <p:ext uri="{BB962C8B-B14F-4D97-AF65-F5344CB8AC3E}">
        <p14:creationId xmlns:p14="http://schemas.microsoft.com/office/powerpoint/2010/main" val="749339009"/>
      </p:ext>
    </p:extLst>
  </p:cSld>
  <p:clrMapOvr>
    <a:masterClrMapping/>
  </p:clrMapOvr>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91</TotalTime>
  <Words>276</Words>
  <Application>Microsoft Office PowerPoint</Application>
  <PresentationFormat>Экран (4:3)</PresentationFormat>
  <Paragraphs>16</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Trebuchet MS</vt:lpstr>
      <vt:lpstr>Wingdings 3</vt:lpstr>
      <vt:lpstr>Грань</vt:lpstr>
      <vt:lpstr>Нетрадиционное рисование. Ниткография.  </vt:lpstr>
      <vt:lpstr>Техника «ниткография»</vt:lpstr>
      <vt:lpstr>Для изготовления вам потребуются</vt:lpstr>
      <vt:lpstr>Приступаем к работе</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Нетрадиционное рисование. Ниткография.</dc:title>
  <dc:creator>Андрей</dc:creator>
  <cp:lastModifiedBy>mdoy2</cp:lastModifiedBy>
  <cp:revision>8</cp:revision>
  <dcterms:created xsi:type="dcterms:W3CDTF">2014-04-07T18:16:08Z</dcterms:created>
  <dcterms:modified xsi:type="dcterms:W3CDTF">2014-04-14T07:42:35Z</dcterms:modified>
</cp:coreProperties>
</file>