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2/18/2016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71600"/>
          </a:xfrm>
          <a:ln>
            <a:solidFill>
              <a:schemeClr val="accent2"/>
            </a:solidFill>
          </a:ln>
          <a:effectLst/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Использование  инновационных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технологий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работе по развитию речи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в работу по развитию речи инновационных технологий позволяют процесс обучения сделать интересным и живым.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инновационным технологиям относятся: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пальчиковые игры в воде, сухом бассейне, логоритмика, моделирование, ТРИЗ,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игровые технологии, конструкторы ЛЕГО.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один из лучших способов развития речи и мышления детей. Все организованные игры, в том числе и пальчиковые, сопровождаемые речью, доставляет ребенку удовольствие и радость, а эти чувства являются сильнейшим средством, стимулирующим активное восприятие речи и порождающим самостоятельную речевую деятельность.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Логоритмика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система музыкально-двигательных, музыкально-речевых игр и упражнений.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структуру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логоритмических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занятий тесно вплетены  различные виды  музыкальной и речевой деятельности.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a308190df04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4343400"/>
            <a:ext cx="4191000" cy="2095500"/>
          </a:xfrm>
        </p:spPr>
      </p:pic>
      <p:pic>
        <p:nvPicPr>
          <p:cNvPr id="9" name="Рисунок 8" descr="-dSaApNal8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295400"/>
            <a:ext cx="3693098" cy="26130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Использование моделей,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занятиях по развитию связной речи, позволяет детям эффективнее воспринимать и усваивать учебный материал.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особенно эффективны при разучивании стихотворений. Суть заключается в следующем: на каждое слово или маленькое словосочетание придумывается картинка (изображение); таким образом, все стихотворение зарисовывается схематически. После этого ребенок по памяти, используя графическое изображение, воспроизводит стихотворение целиком. 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9185626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066800"/>
            <a:ext cx="4572000" cy="2895600"/>
          </a:xfrm>
          <a:prstGeom prst="rect">
            <a:avLst/>
          </a:prstGeom>
        </p:spPr>
      </p:pic>
      <p:pic>
        <p:nvPicPr>
          <p:cNvPr id="8" name="Picture 5" descr="C:\Users\Дмитрий и Анастасия\Desktop\scrn_big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38600"/>
            <a:ext cx="4419600" cy="2389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200" y="457200"/>
            <a:ext cx="4340352" cy="6096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современном мире очень модно быть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креативным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Для развития речи детей очень важно развивать мышление. Целью таких занятий является развитие творческой личности, способной понимать единство и противоречие окружающего мира, решать свои маленькие проблемы.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400" u="sng" dirty="0" smtClean="0">
                <a:latin typeface="Times New Roman" pitchFamily="18" charset="0"/>
                <a:cs typeface="Times New Roman" pitchFamily="18" charset="0"/>
              </a:rPr>
              <a:t>Темы мозгового штурма для детей.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dirty="0" smtClean="0">
                <a:latin typeface="Times New Roman" pitchFamily="18" charset="0"/>
                <a:cs typeface="Times New Roman" pitchFamily="18" charset="0"/>
              </a:rPr>
            </a:b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Как не ссориться с мамой?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Как спасти собаку, плывущую на льдине по реке в ледоход?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Что бы вы предложили сделать безудержно веселое?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Как спасти птиц в суровую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зиму?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Чем можно рисовать на асфальте? 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95600" y="533400"/>
            <a:ext cx="350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ТРИЗ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это не простое стихотворение, а стихотворение, написанное по следующим правилам: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строка – одно существительное, выражающее главную тему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cинквейна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строка – два прилагательных, выражающих главную мысль.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строка – три глагола, описывающие действия в рамках темы.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строка – фраза, несущая определенный смысл.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строка – заключение в форме существительного (ассоциация с первым словом).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cинквейн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очень просто и интересно. И к тому же, работа над созданием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развивает образное мышление, речь.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Осень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солнечная, тёплая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дарит, светится, радует.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парке осыпаются листья.</a:t>
            </a: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Золото!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ЛЕГО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позволяет всем развиваться и обучаться играя.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Достоинства: улучшение коммуникативных способностей и речи: в связной речи -  рассказывают предложениями, задают и отвечают на вопросы,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речи появились прилагательные.  </a:t>
            </a:r>
          </a:p>
          <a:p>
            <a:endParaRPr lang="ru-RU" dirty="0"/>
          </a:p>
        </p:txBody>
      </p:sp>
      <p:pic>
        <p:nvPicPr>
          <p:cNvPr id="5" name="Содержимое 4" descr="324205_x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143000"/>
            <a:ext cx="4343400" cy="254911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использования технологий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Предлагаемый детям наглядный материал должен быть доступен, прост и понятен.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Следует стремиться к тому, чтобы используемый материал (наглядный или демонстрационный) оказывал воздействие на максимально возможное количество органов чувств.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Обязательное подкрепление демонстрации речью.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236</TotalTime>
  <Words>272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Использование  инновационных технологий  в работе по развитию речи </vt:lpstr>
      <vt:lpstr>К инновационным технологиям относятся:</vt:lpstr>
      <vt:lpstr>Логоритмика</vt:lpstr>
      <vt:lpstr> Мнемотаблицы </vt:lpstr>
      <vt:lpstr>          </vt:lpstr>
      <vt:lpstr>Синквейн</vt:lpstr>
      <vt:lpstr>ЛЕГО</vt:lpstr>
      <vt:lpstr>Правила использования технологий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Компьютер</cp:lastModifiedBy>
  <cp:revision>27</cp:revision>
  <dcterms:modified xsi:type="dcterms:W3CDTF">2016-02-17T19:11:49Z</dcterms:modified>
</cp:coreProperties>
</file>