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066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4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0316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22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7596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925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079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829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16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144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9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972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022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332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4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386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FCEC0-C8C4-4E4F-A05A-7522224710C2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20F6959-AE1D-4D22-B2E7-E7362F23C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693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4883" y="81642"/>
            <a:ext cx="11161593" cy="137842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200" b="1" dirty="0" smtClean="0">
                <a:solidFill>
                  <a:schemeClr val="accent5"/>
                </a:solidFill>
              </a:rPr>
              <a:t>Тема урока «Прямое и переносное значение слова»</a:t>
            </a:r>
            <a:br>
              <a:rPr lang="ru-RU" sz="3200" b="1" dirty="0" smtClean="0">
                <a:solidFill>
                  <a:schemeClr val="accent5"/>
                </a:solidFill>
              </a:rPr>
            </a:br>
            <a:endParaRPr lang="ru-RU" sz="3200" b="1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6159" y="855472"/>
            <a:ext cx="10720317" cy="1655762"/>
          </a:xfr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Открытый урок русского языка в 5 «А» классе по ФГОС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ровела Колесник Е. И.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5662" y="1446372"/>
            <a:ext cx="7016085" cy="2068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2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цели урока: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Познавательные УУД: умение работать со справочной литературой, видеть, обозначать проблему, находить пути её решения;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Регулятивные: умение ставить цели, планировать свою работу, проводить самопроверку и давать самооценку своей деятельности;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Коммуникативные: умение работать в группе, осуществлять сбор и поиск информации, владеть разными формами речи;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Личностные: воспитание ответственности, уважения ко всем участникам образовательного процесса, привитие обучающимся интереса к урокам русского языка, стремление к речевому самосовершенствованию, воспитание чувства любви и уважения к своим близким.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97"/>
          <a:stretch/>
        </p:blipFill>
        <p:spPr>
          <a:xfrm>
            <a:off x="7637059" y="1400990"/>
            <a:ext cx="3554105" cy="21138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52"/>
          <a:stretch/>
        </p:blipFill>
        <p:spPr>
          <a:xfrm>
            <a:off x="404883" y="3880689"/>
            <a:ext cx="3986297" cy="21032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14" b="9055"/>
          <a:stretch/>
        </p:blipFill>
        <p:spPr>
          <a:xfrm>
            <a:off x="4795771" y="4105787"/>
            <a:ext cx="3482605" cy="19284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9" t="25672" b="17015"/>
          <a:stretch/>
        </p:blipFill>
        <p:spPr>
          <a:xfrm>
            <a:off x="8682967" y="3771507"/>
            <a:ext cx="3098461" cy="281408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3502312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</TotalTime>
  <Words>111</Words>
  <Application>Microsoft Office PowerPoint</Application>
  <PresentationFormat>Широкоэкранный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Century Gothic</vt:lpstr>
      <vt:lpstr>Times New Roman</vt:lpstr>
      <vt:lpstr>Wingdings 3</vt:lpstr>
      <vt:lpstr>Легкий дым</vt:lpstr>
      <vt:lpstr> Тема урока «Прямое и переносное значение слова»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 урока «Прямое и переносное значение слова» </dc:title>
  <dc:creator>user</dc:creator>
  <cp:lastModifiedBy>user</cp:lastModifiedBy>
  <cp:revision>2</cp:revision>
  <dcterms:created xsi:type="dcterms:W3CDTF">2017-12-22T20:49:17Z</dcterms:created>
  <dcterms:modified xsi:type="dcterms:W3CDTF">2017-12-22T21:00:10Z</dcterms:modified>
</cp:coreProperties>
</file>