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9" r:id="rId3"/>
    <p:sldId id="297" r:id="rId4"/>
    <p:sldId id="298" r:id="rId5"/>
    <p:sldId id="304" r:id="rId6"/>
    <p:sldId id="302" r:id="rId7"/>
    <p:sldId id="307" r:id="rId8"/>
    <p:sldId id="303" r:id="rId9"/>
    <p:sldId id="299" r:id="rId10"/>
    <p:sldId id="300" r:id="rId11"/>
    <p:sldId id="301" r:id="rId12"/>
    <p:sldId id="306" r:id="rId13"/>
    <p:sldId id="305" r:id="rId14"/>
    <p:sldId id="30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29" autoAdjust="0"/>
    <p:restoredTop sz="94624" autoAdjust="0"/>
  </p:normalViewPr>
  <p:slideViewPr>
    <p:cSldViewPr snapToGrid="0">
      <p:cViewPr varScale="1">
        <p:scale>
          <a:sx n="69" d="100"/>
          <a:sy n="69" d="100"/>
        </p:scale>
        <p:origin x="-738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53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6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9159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1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078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818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859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8836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4414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2387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601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4840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653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59477-4BF6-4381-834C-3ABC65647A8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52548-7B1E-40CF-89DF-8419E5A0FD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1334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5.xml"/><Relationship Id="rId1" Type="http://schemas.openxmlformats.org/officeDocument/2006/relationships/video" Target="file:///F:\&#1054;&#1090;&#1082;&#1088;&#1099;&#1090;&#1099;&#1081;%20&#1059;&#1088;&#1086;&#1082;%202017%20&#1041;&#1072;&#1093;\&#1043;&#1083;&#1077;&#1085;&#1085;%20&#1043;&#1091;&#1083;&#1100;&#1076;%20&#1088;&#1077;&#1087;&#1077;&#1090;&#1080;&#1088;&#1091;&#1077;&#1090;_%20&#1048;.&#1057;.%20&#1041;&#1072;&#1093;,%20&#1055;&#1072;&#1088;&#1090;&#1080;&#1090;&#1072;%20&#8470;2,%20&#1057;&#1080;&#1085;&#1092;&#1086;&#1085;&#1080;&#1103;.mp4" TargetMode="Externa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.xml"/><Relationship Id="rId1" Type="http://schemas.openxmlformats.org/officeDocument/2006/relationships/video" Target="file:///F:\&#1054;&#1090;&#1082;&#1088;&#1099;&#1090;&#1099;&#1081;%20&#1059;&#1088;&#1086;&#1082;%202017%20&#1041;&#1072;&#1093;\&#1050;&#1051;&#1040;&#1042;&#1048;&#1050;&#1054;&#1056;&#1044;.mp4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F:\&#1054;&#1090;&#1082;&#1088;&#1099;&#1090;&#1099;&#1081;%20&#1059;&#1088;&#1086;&#1082;%202017%20&#1041;&#1072;&#1093;\&#1050;&#1051;&#1040;&#1042;&#1045;&#1057;&#1048;&#1053;,%20&#1052;&#1040;&#1058;&#1068;%20&#1045;&#1043;&#1054;,%20&#1050;&#1051;&#1040;&#1042;&#1045;&#1057;&#1048;&#1053;.mp4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" Type="http://schemas.openxmlformats.org/officeDocument/2006/relationships/video" Target="file:///F:\&#1054;&#1090;&#1082;&#1088;&#1099;&#1090;&#1099;&#1081;%20&#1059;&#1088;&#1086;&#1082;%202017%20&#1041;&#1072;&#1093;\&#1048;.&#1057;.&#1041;&#1072;&#1093;%20&#1054;&#1088;&#1075;&#1072;&#1085;%20&#1058;&#1086;&#1082;&#1082;&#1072;&#1090;&#1072;%20&#1080;%20&#1092;&#1091;&#1075;&#1072;%20&#1056;&#1077;-&#1084;&#1080;&#1085;&#1086;&#1088;%20.mp4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44236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Открытое учебное занятие с обучающейся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Яцуковой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Елизаветой, 8 класс (Объединение фортепиано)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«Интонационные и стилистические особенности инвенций И.С. Баха на примере методико-исполнительского анализа трёхголосной  инвенции № 13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moll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»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187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208326" y="365125"/>
            <a:ext cx="147061" cy="29989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590406" y="5574291"/>
            <a:ext cx="5157787" cy="8239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Леонид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Ройзман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л.ройзман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2433" y="249272"/>
            <a:ext cx="4122694" cy="5446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708073" y="5629709"/>
            <a:ext cx="6298478" cy="82391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Гольденвейзер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гольденвейзер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763491" y="290945"/>
            <a:ext cx="5450059" cy="5317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166764" y="365125"/>
            <a:ext cx="188624" cy="5051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93425" y="4756872"/>
            <a:ext cx="5157787" cy="8239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Бруно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Муджеллини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Bruno_mugellini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6502" y="831901"/>
            <a:ext cx="5202298" cy="3546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6435436" y="5449600"/>
            <a:ext cx="5183188" cy="8239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Майкапар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А.Майкапар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655588" y="993769"/>
            <a:ext cx="6328594" cy="4298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590407" y="3870181"/>
            <a:ext cx="5157787" cy="823912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Гленн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Гульд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гленн гульд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15624" y="162503"/>
            <a:ext cx="3840739" cy="3840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Гленн Гульд репетирует_ И.С. Бах, Партита №2, Синфония.mp4">
            <a:hlinkClick r:id="" action="ppaction://media"/>
          </p:cNvPr>
          <p:cNvPicPr>
            <a:picLocks noGrp="1" noRot="1" noChangeAspect="1"/>
          </p:cNvPicPr>
          <p:nvPr>
            <p:ph sz="quarter" idx="4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482331" y="900545"/>
            <a:ext cx="7391014" cy="5543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бах уртекст фот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7473" y="166404"/>
            <a:ext cx="4807071" cy="6345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Безымянный.png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6788728" y="166255"/>
            <a:ext cx="4378035" cy="6443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Безымянный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14209" y="0"/>
            <a:ext cx="4658336" cy="6853913"/>
          </a:xfrm>
        </p:spPr>
      </p:pic>
      <p:pic>
        <p:nvPicPr>
          <p:cNvPr id="11" name="Содержимое 10" descr="Безымянный2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23970" y="0"/>
            <a:ext cx="471848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300" y="705644"/>
            <a:ext cx="4550910" cy="5471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297670" y="2788920"/>
            <a:ext cx="6498090" cy="59321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ручей – 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море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 имя...»</a:t>
            </a:r>
          </a:p>
        </p:txBody>
      </p:sp>
    </p:spTree>
    <p:extLst>
      <p:ext uri="{BB962C8B-B14F-4D97-AF65-F5344CB8AC3E}">
        <p14:creationId xmlns:p14="http://schemas.microsoft.com/office/powerpoint/2010/main" xmlns="" val="172971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8463" y="622298"/>
            <a:ext cx="10515600" cy="267811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Иоганн Себастьян Бах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1685-1750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И.С. бах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8613" y="183413"/>
            <a:ext cx="3980668" cy="4588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Лилия\Desktop\афтограф Баха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14901"/>
            <a:ext cx="11893653" cy="168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Древо Бахов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71757" y="0"/>
            <a:ext cx="993193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Бах семь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5581" y="1856509"/>
            <a:ext cx="6455747" cy="4623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Бах и сыновья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768830" y="0"/>
            <a:ext cx="5423170" cy="4727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933708" y="365125"/>
            <a:ext cx="1421679" cy="1336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5931657" y="431944"/>
            <a:ext cx="4253351" cy="1017028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Клавикорд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клавикорд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117972" y="365125"/>
            <a:ext cx="4046065" cy="3022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КЛАВИКОРД.mp4">
            <a:hlinkClick r:id="" action="ppaction://media"/>
          </p:cNvPr>
          <p:cNvPicPr>
            <a:picLocks noGrp="1" noRot="1" noChangeAspect="1"/>
          </p:cNvPicPr>
          <p:nvPr>
            <p:ph sz="quarter" idx="4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167747" y="1579419"/>
            <a:ext cx="6481232" cy="4860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17303" y="0"/>
            <a:ext cx="10515600" cy="132556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Клавесин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184776" y="0"/>
            <a:ext cx="2842443" cy="4351338"/>
          </a:xfrm>
          <a:prstGeom prst="rect">
            <a:avLst/>
          </a:prstGeom>
        </p:spPr>
      </p:pic>
      <p:pic>
        <p:nvPicPr>
          <p:cNvPr id="6" name="КЛАВЕСИН, МАТЬ ЕГО, КЛАВЕСИН.mp4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143375" y="1028700"/>
            <a:ext cx="7486650" cy="5614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Содержимое 10" descr="b23290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04371" y="998110"/>
            <a:ext cx="3358474" cy="4548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И.С.Бах Орган Токката и фуга Ре-минор 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893127" y="742950"/>
            <a:ext cx="7703128" cy="57773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200006" y="5809817"/>
            <a:ext cx="5157787" cy="8239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Карл Черни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7382885" y="5823671"/>
            <a:ext cx="5183188" cy="823912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Феруччо</a:t>
            </a:r>
            <a:r>
              <a:rPr lang="ru-RU" sz="3600" dirty="0" smtClean="0"/>
              <a:t> </a:t>
            </a:r>
            <a:r>
              <a:rPr lang="ru-RU" sz="3600" dirty="0" err="1" smtClean="0"/>
              <a:t>Бузони</a:t>
            </a:r>
            <a:endParaRPr lang="ru-RU" sz="3600" dirty="0"/>
          </a:p>
        </p:txBody>
      </p:sp>
      <p:pic>
        <p:nvPicPr>
          <p:cNvPr id="17" name="Содержимое 16" descr="бузони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6788299" y="-11373"/>
            <a:ext cx="3962828" cy="6176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Лилия\Desktop\черни кар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726" y="180108"/>
            <a:ext cx="4584854" cy="5929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Содержимое 15"/>
          <p:cNvSpPr>
            <a:spLocks noGrp="1"/>
          </p:cNvSpPr>
          <p:nvPr>
            <p:ph sz="half" idx="2"/>
          </p:nvPr>
        </p:nvSpPr>
        <p:spPr>
          <a:xfrm>
            <a:off x="2142115" y="6578312"/>
            <a:ext cx="5157787" cy="368458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3187</TotalTime>
  <Words>42</Words>
  <Application>Microsoft Office PowerPoint</Application>
  <PresentationFormat>Произвольный</PresentationFormat>
  <Paragraphs>13</Paragraphs>
  <Slides>14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Открытое учебное занятие с обучающейся Яцуковой Елизаветой, 8 класс (Объединение фортепиано)   «Интонационные и стилистические особенности инвенций И.С. Баха на примере методико-исполнительского анализа трёхголосной  инвенции № 13 a-moll » </vt:lpstr>
      <vt:lpstr>Слайд 2</vt:lpstr>
      <vt:lpstr>Иоганн Себастьян Бах 1685-1750 </vt:lpstr>
      <vt:lpstr>Слайд 4</vt:lpstr>
      <vt:lpstr>Слайд 5</vt:lpstr>
      <vt:lpstr>Слайд 6</vt:lpstr>
      <vt:lpstr>Клавесин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столетию со дня рождения Г.В. Свиридова</dc:title>
  <dc:creator>Маша</dc:creator>
  <cp:lastModifiedBy>Лилия</cp:lastModifiedBy>
  <cp:revision>358</cp:revision>
  <dcterms:created xsi:type="dcterms:W3CDTF">2014-12-18T19:36:12Z</dcterms:created>
  <dcterms:modified xsi:type="dcterms:W3CDTF">2018-02-07T22:46:51Z</dcterms:modified>
</cp:coreProperties>
</file>