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13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нна\Desktop\фоны для презентаций\Нач_классы\01_начальные_класс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916832"/>
            <a:ext cx="7772400" cy="1470025"/>
          </a:xfrm>
        </p:spPr>
        <p:txBody>
          <a:bodyPr>
            <a:noAutofit/>
          </a:bodyPr>
          <a:lstStyle/>
          <a:p>
            <a:r>
              <a:rPr lang="ru-RU" dirty="0" smtClean="0"/>
              <a:t>«Откуда к нам пришли первые правила поведения в обществе?»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на\Desktop\фоны для презентаций\Нач_классы\01_1_начальные_класс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249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ПРАВИЛО </a:t>
            </a:r>
            <a:r>
              <a:rPr lang="ru-RU" sz="3600" dirty="0" smtClean="0"/>
              <a:t>– это положение, в котором отражена закономерность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ПРАВИЛА ПОВЕДЕНИЯ </a:t>
            </a:r>
            <a:r>
              <a:rPr lang="ru-RU" sz="3600" dirty="0" smtClean="0"/>
              <a:t>- это несколько правил как себя вести в том или ином случае. Так сказать своеобразный этикет. Например: правило поведения за столом или правила поведения на воде - все знают, что нельзя есть суп из стакана или нырять с лодки в незнакомом месте.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Анна\Desktop\фоны для презентаций\Нач_классы\01_1_начальные_класс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pic>
        <p:nvPicPr>
          <p:cNvPr id="3075" name="Picture 3" descr="C:\Users\Анна\Desktop\2296960_1024x7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5238" y="0"/>
            <a:ext cx="5748761" cy="5013175"/>
          </a:xfrm>
          <a:prstGeom prst="rect">
            <a:avLst/>
          </a:prstGeom>
          <a:noFill/>
        </p:spPr>
      </p:pic>
      <p:pic>
        <p:nvPicPr>
          <p:cNvPr id="3074" name="Picture 2" descr="C:\Users\Анна\Desktop\436023-sejarah-buk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0968"/>
            <a:ext cx="5514975" cy="3717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на\Desktop\фоны для презентаций\Нач_классы\01_1_начальные_класс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pic>
        <p:nvPicPr>
          <p:cNvPr id="4099" name="Picture 3" descr="C:\Users\Анна\Desktop\im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228184" cy="4671138"/>
          </a:xfrm>
          <a:prstGeom prst="rect">
            <a:avLst/>
          </a:prstGeom>
          <a:noFill/>
        </p:spPr>
      </p:pic>
      <p:pic>
        <p:nvPicPr>
          <p:cNvPr id="4102" name="Picture 6" descr="C:\Users\Анна\Desktop\img18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212976"/>
            <a:ext cx="4139952" cy="3645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на\Desktop\фоны для презентаций\Нач_классы\01_1_начальные_класс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pic>
        <p:nvPicPr>
          <p:cNvPr id="5123" name="Picture 3" descr="C:\Users\Анна\Desktop\img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096000" cy="4572000"/>
          </a:xfrm>
          <a:prstGeom prst="rect">
            <a:avLst/>
          </a:prstGeom>
          <a:noFill/>
        </p:spPr>
      </p:pic>
      <p:pic>
        <p:nvPicPr>
          <p:cNvPr id="6" name="Picture 2" descr="C:\Users\Анна\Downloads\этикет для дошколят\0009-007-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581400"/>
            <a:ext cx="5516488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на\Desktop\фоны для презентаций\Нач_классы\01_1_начальные_класс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Анна\Desktop\5978e5e4f9e73d5aea222324a146392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73113" cy="3744416"/>
          </a:xfrm>
          <a:prstGeom prst="rect">
            <a:avLst/>
          </a:prstGeom>
          <a:noFill/>
        </p:spPr>
      </p:pic>
      <p:pic>
        <p:nvPicPr>
          <p:cNvPr id="6148" name="Picture 4" descr="C:\Users\Анна\Desktop\573d4aa3dd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0"/>
            <a:ext cx="2790310" cy="3720413"/>
          </a:xfrm>
          <a:prstGeom prst="rect">
            <a:avLst/>
          </a:prstGeom>
          <a:noFill/>
        </p:spPr>
      </p:pic>
      <p:pic>
        <p:nvPicPr>
          <p:cNvPr id="6149" name="Picture 5" descr="C:\Users\Анна\Desktop\909d4997e04b86bebd67b852480ada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9701" y="0"/>
            <a:ext cx="3484299" cy="3980854"/>
          </a:xfrm>
          <a:prstGeom prst="rect">
            <a:avLst/>
          </a:prstGeom>
          <a:noFill/>
        </p:spPr>
      </p:pic>
      <p:pic>
        <p:nvPicPr>
          <p:cNvPr id="6150" name="Picture 6" descr="C:\Users\Анна\Desktop\5944083ed7a8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3305" y="3113464"/>
            <a:ext cx="2720695" cy="3744536"/>
          </a:xfrm>
          <a:prstGeom prst="rect">
            <a:avLst/>
          </a:prstGeom>
          <a:noFill/>
        </p:spPr>
      </p:pic>
      <p:pic>
        <p:nvPicPr>
          <p:cNvPr id="6151" name="Picture 7" descr="C:\Users\Анна\Desktop\coverbi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3127078"/>
            <a:ext cx="2815644" cy="3730922"/>
          </a:xfrm>
          <a:prstGeom prst="rect">
            <a:avLst/>
          </a:prstGeom>
          <a:noFill/>
        </p:spPr>
      </p:pic>
      <p:pic>
        <p:nvPicPr>
          <p:cNvPr id="6152" name="Picture 8" descr="C:\Users\Анна\Desktop\101035315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" y="3034990"/>
            <a:ext cx="3347864" cy="38230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нна\Desktop\фоны для презентаций\Нач_классы\01_1_начальные_класс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Анна\Desktop\436023-sejarah-buk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45024"/>
            <a:ext cx="4767105" cy="3212976"/>
          </a:xfrm>
          <a:prstGeom prst="rect">
            <a:avLst/>
          </a:prstGeom>
          <a:noFill/>
        </p:spPr>
      </p:pic>
      <p:pic>
        <p:nvPicPr>
          <p:cNvPr id="6" name="Picture 2" descr="C:\Users\Анна\Downloads\этикет для дошколят\0009-007-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5213009" cy="3240360"/>
          </a:xfrm>
          <a:prstGeom prst="rect">
            <a:avLst/>
          </a:prstGeom>
          <a:noFill/>
        </p:spPr>
      </p:pic>
      <p:pic>
        <p:nvPicPr>
          <p:cNvPr id="7" name="Picture 7" descr="C:\Users\Анна\Desktop\cover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0"/>
            <a:ext cx="2815644" cy="3717032"/>
          </a:xfrm>
          <a:prstGeom prst="rect">
            <a:avLst/>
          </a:prstGeom>
          <a:noFill/>
        </p:spPr>
      </p:pic>
      <p:pic>
        <p:nvPicPr>
          <p:cNvPr id="8" name="Picture 6" descr="C:\Users\Анна\Desktop\img18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3212976"/>
            <a:ext cx="4139952" cy="3645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Анна\Desktop\фоны для презентаций\Нач_классы\01_начальные_класс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Спасибо за внимание!</a:t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501008"/>
            <a:ext cx="6400800" cy="17526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Информацию </a:t>
            </a:r>
            <a:r>
              <a:rPr lang="ru-RU" dirty="0" smtClean="0">
                <a:solidFill>
                  <a:schemeClr val="tx1"/>
                </a:solidFill>
              </a:rPr>
              <a:t>подготовила: воспитатель, </a:t>
            </a:r>
            <a:r>
              <a:rPr lang="ru-RU" dirty="0" smtClean="0">
                <a:solidFill>
                  <a:schemeClr val="tx1"/>
                </a:solidFill>
              </a:rPr>
              <a:t>Мирошникова А.М.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33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«Откуда к нам пришли первые правила поведения в обществе?» </vt:lpstr>
      <vt:lpstr>ПРАВИЛО – это положение, в котором отражена закономерность.   ПРАВИЛА ПОВЕДЕНИЯ - это несколько правил как себя вести в том или ином случае. Так сказать своеобразный этикет. Например: правило поведения за столом или правила поведения на воде - все знают, что нельзя есть суп из стакана или нырять с лодки в незнакомом месте. </vt:lpstr>
      <vt:lpstr>Слайд 3</vt:lpstr>
      <vt:lpstr>Слайд 4</vt:lpstr>
      <vt:lpstr>Слайд 5</vt:lpstr>
      <vt:lpstr>Слайд 6</vt:lpstr>
      <vt:lpstr>Слайд 7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«Откуда к нам пришли первые правила поведения в обществе?» </dc:title>
  <dc:creator>Анна Мирошникова</dc:creator>
  <cp:lastModifiedBy>Анна Мирошникова</cp:lastModifiedBy>
  <cp:revision>3</cp:revision>
  <dcterms:created xsi:type="dcterms:W3CDTF">2018-01-23T15:05:35Z</dcterms:created>
  <dcterms:modified xsi:type="dcterms:W3CDTF">2018-01-23T15:33:57Z</dcterms:modified>
</cp:coreProperties>
</file>