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62" r:id="rId4"/>
    <p:sldId id="260" r:id="rId5"/>
    <p:sldId id="257" r:id="rId6"/>
    <p:sldId id="258" r:id="rId7"/>
    <p:sldId id="266" r:id="rId8"/>
    <p:sldId id="267" r:id="rId9"/>
    <p:sldId id="269" r:id="rId10"/>
    <p:sldId id="271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1500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D308F-D6F9-400D-9DCE-9978636421F5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0769-6FE4-4584-9762-A3CFBE125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26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D308F-D6F9-400D-9DCE-9978636421F5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0769-6FE4-4584-9762-A3CFBE125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567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D308F-D6F9-400D-9DCE-9978636421F5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0769-6FE4-4584-9762-A3CFBE125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508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D308F-D6F9-400D-9DCE-9978636421F5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0769-6FE4-4584-9762-A3CFBE125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92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D308F-D6F9-400D-9DCE-9978636421F5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0769-6FE4-4584-9762-A3CFBE125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44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D308F-D6F9-400D-9DCE-9978636421F5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0769-6FE4-4584-9762-A3CFBE125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111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D308F-D6F9-400D-9DCE-9978636421F5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0769-6FE4-4584-9762-A3CFBE125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101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D308F-D6F9-400D-9DCE-9978636421F5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0769-6FE4-4584-9762-A3CFBE125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425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D308F-D6F9-400D-9DCE-9978636421F5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0769-6FE4-4584-9762-A3CFBE125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112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D308F-D6F9-400D-9DCE-9978636421F5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0769-6FE4-4584-9762-A3CFBE125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582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D308F-D6F9-400D-9DCE-9978636421F5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0769-6FE4-4584-9762-A3CFBE125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364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D308F-D6F9-400D-9DCE-9978636421F5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50769-6FE4-4584-9762-A3CFBE125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318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s://varlamov.me/2015/veldor_horpl/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747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6769" y="417376"/>
            <a:ext cx="5118463" cy="941161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/>
              <a:t>Назови части улицы.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04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0b12/0007d341-19977664/img1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0953" y="1717980"/>
            <a:ext cx="6283570" cy="4770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399" y="473929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На пешеходном переходе </a:t>
            </a:r>
            <a:br>
              <a:rPr lang="ru-RU" dirty="0" smtClean="0"/>
            </a:br>
            <a:r>
              <a:rPr lang="ru-RU" dirty="0" smtClean="0"/>
              <a:t>нужно идти пешком!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37443" y="1717980"/>
            <a:ext cx="1794634" cy="17423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 descr="https://im0-tub-ru.yandex.net/i?id=5ecfc5446156596fa5f9254bdb7a9398-sr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4468" y="1799492"/>
            <a:ext cx="4546545" cy="3185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96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Нельзя ходить по железной дороге!</a:t>
            </a:r>
            <a:endParaRPr lang="ru-RU" dirty="0"/>
          </a:p>
        </p:txBody>
      </p:sp>
      <p:pic>
        <p:nvPicPr>
          <p:cNvPr id="3074" name="Picture 2" descr="http://eduportal44.ru/Galich/domdiu/SiteAssets/DocLib41/Forms/AllItems/%D0%96%D0%94%20%D0%BD%D0%B5%20%D0%BC%D0%B5%D1%81%D1%82%D0%BE%20%D0%B4%D0%BB%D1%8F%20%D0%B8%D0%B3%D1%8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8288" y="1557338"/>
            <a:ext cx="9115424" cy="455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82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https://ds01.infourok.ru/uploads/ex/053b/0000053a-0374cc86/img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61701"/>
            <a:ext cx="12192000" cy="7531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42663" y="456248"/>
            <a:ext cx="3949337" cy="24688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3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ds01.infourok.ru/uploads/ex/053b/0000053a-0374cc86/img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357744"/>
            <a:ext cx="12192000" cy="8215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38200" y="3987980"/>
            <a:ext cx="7029450" cy="20508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8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tveruprava.mos.ru/upload/medialibrary/e60/img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0" y="-203882"/>
            <a:ext cx="12496800" cy="830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14700" y="-203882"/>
            <a:ext cx="5511437" cy="1894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50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chebana5.ru/images/1147/2292043/1bd4739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20241"/>
            <a:ext cx="12064793" cy="436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735518"/>
            <a:ext cx="35542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СТОЙ!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255258" y="914044"/>
            <a:ext cx="35542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ЖДИ!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8510516" y="1027905"/>
            <a:ext cx="355427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ИДИ!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68812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2275"/>
            <a:ext cx="122682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Нарисуй в тетради регулировщика. </a:t>
            </a:r>
            <a:br>
              <a:rPr lang="ru-RU" dirty="0" smtClean="0"/>
            </a:br>
            <a:r>
              <a:rPr lang="ru-RU" dirty="0" smtClean="0"/>
              <a:t>Вспомни, какие сигналы светофора он показывает?</a:t>
            </a:r>
            <a:endParaRPr lang="ru-RU" dirty="0"/>
          </a:p>
        </p:txBody>
      </p:sp>
      <p:pic>
        <p:nvPicPr>
          <p:cNvPr id="2050" name="Picture 2" descr="https://ds02.infourok.ru/uploads/ex/03e8/000595af-636989f8/hello_html_m55a887e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2700" y="2235835"/>
            <a:ext cx="7137436" cy="3937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35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Играть около проезжей части опасно!</a:t>
            </a:r>
            <a:endParaRPr lang="ru-RU" dirty="0"/>
          </a:p>
        </p:txBody>
      </p:sp>
      <p:pic>
        <p:nvPicPr>
          <p:cNvPr id="1026" name="Picture 2" descr="http://mos.news/upload/iblock/8e3/8e3ea1bbe4bf6d5d786dffa81f16af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668" y="1825625"/>
            <a:ext cx="635866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0-tub-ru.yandex.net/i?id=ec5d4a7a1bb8af0ff4d55f7ae4ea1d38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6500" y="1549400"/>
            <a:ext cx="7239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47545" y="4986337"/>
            <a:ext cx="10515600" cy="132556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Играть нужно на детской площадке!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85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Нельзя кататься на роликах </a:t>
            </a:r>
            <a:br>
              <a:rPr lang="ru-RU" dirty="0" smtClean="0"/>
            </a:br>
            <a:r>
              <a:rPr lang="ru-RU" dirty="0" smtClean="0"/>
              <a:t>на проезжей части!</a:t>
            </a:r>
            <a:endParaRPr lang="ru-RU" dirty="0"/>
          </a:p>
        </p:txBody>
      </p:sp>
      <p:pic>
        <p:nvPicPr>
          <p:cNvPr id="2050" name="Picture 2" descr="https://ds04.infourok.ru/uploads/ex/0742/0001ef89-c51b7bb0/img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enno.ru/wp-content/uploads/2016/08/82d31cecdc59e42c4877736b7f4a7b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2272" y="1825625"/>
            <a:ext cx="6087453" cy="400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38199" y="5605048"/>
            <a:ext cx="10515600" cy="132556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Кататься нужно в парке!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827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0b12/0007d341-19977664/img1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34862" y="2403231"/>
            <a:ext cx="4982308" cy="378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399" y="473929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Нельзя кататься на велосипеде</a:t>
            </a:r>
            <a:br>
              <a:rPr lang="ru-RU" dirty="0" smtClean="0"/>
            </a:br>
            <a:r>
              <a:rPr lang="ru-RU" dirty="0" smtClean="0"/>
              <a:t>на проезжей части!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74523" y="1629508"/>
            <a:ext cx="2110153" cy="21687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://ex-pro.su/images/s007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1093" y="1960788"/>
            <a:ext cx="5509846" cy="367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824099" y="5503985"/>
            <a:ext cx="10515600" cy="132556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Кататься нужно на велосипедной дорожке!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98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55</Words>
  <Application>Microsoft Office PowerPoint</Application>
  <PresentationFormat>Широкоэкранный</PresentationFormat>
  <Paragraphs>13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Назови части улицы.</vt:lpstr>
      <vt:lpstr>Презентация PowerPoint</vt:lpstr>
      <vt:lpstr>Презентация PowerPoint</vt:lpstr>
      <vt:lpstr>Презентация PowerPoint</vt:lpstr>
      <vt:lpstr>Презентация PowerPoint</vt:lpstr>
      <vt:lpstr>Нарисуй в тетради регулировщика.  Вспомни, какие сигналы светофора он показывает?</vt:lpstr>
      <vt:lpstr>Играть около проезжей части опасно!</vt:lpstr>
      <vt:lpstr>Нельзя кататься на роликах  на проезжей части!</vt:lpstr>
      <vt:lpstr>Нельзя кататься на велосипеде на проезжей части!</vt:lpstr>
      <vt:lpstr>На пешеходном переходе  нужно идти пешком!</vt:lpstr>
      <vt:lpstr>Нельзя ходить по железной дороге!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Венера</dc:creator>
  <cp:lastModifiedBy>Венера</cp:lastModifiedBy>
  <cp:revision>17</cp:revision>
  <dcterms:created xsi:type="dcterms:W3CDTF">2018-02-01T18:14:24Z</dcterms:created>
  <dcterms:modified xsi:type="dcterms:W3CDTF">2018-02-08T20:50:37Z</dcterms:modified>
</cp:coreProperties>
</file>