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ы (фоны) презентаций с Гномами, часть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2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" y="2438400"/>
            <a:ext cx="78079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ПИШИ ЦИФРЫ ПРАВИЛЬНО!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8.jpg"/>
          <p:cNvPicPr/>
          <p:nvPr/>
        </p:nvPicPr>
        <p:blipFill>
          <a:blip r:embed="rId2">
            <a:lum bright="-12000" contrast="42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AppData\Local\Microsoft\Windows\Temporary Internet Files\Content.Word\img508.jpg"/>
          <p:cNvPicPr/>
          <p:nvPr/>
        </p:nvPicPr>
        <p:blipFill>
          <a:blip r:embed="rId2">
            <a:lum bright="-4000" contrast="23000"/>
          </a:blip>
          <a:srcRect/>
          <a:stretch>
            <a:fillRect/>
          </a:stretch>
        </p:blipFill>
        <p:spPr bwMode="auto">
          <a:xfrm>
            <a:off x="-1" y="0"/>
            <a:ext cx="914400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AppData\Local\Microsoft\Windows\Temporary Internet Files\Content.Word\img509.jpg"/>
          <p:cNvPicPr/>
          <p:nvPr/>
        </p:nvPicPr>
        <p:blipFill>
          <a:blip r:embed="rId2">
            <a:lum bright="-10000" contrast="36000"/>
          </a:blip>
          <a:srcRect/>
          <a:stretch>
            <a:fillRect/>
          </a:stretch>
        </p:blipFill>
        <p:spPr bwMode="auto">
          <a:xfrm>
            <a:off x="0" y="0"/>
            <a:ext cx="9144000" cy="694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1.jpg"/>
          <p:cNvPicPr/>
          <p:nvPr/>
        </p:nvPicPr>
        <p:blipFill>
          <a:blip r:embed="rId2">
            <a:lum bright="-2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2.jpg"/>
          <p:cNvPicPr/>
          <p:nvPr/>
        </p:nvPicPr>
        <p:blipFill>
          <a:blip r:embed="rId2">
            <a:lum bright="-4000" contrast="2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3.jpg"/>
          <p:cNvPicPr/>
          <p:nvPr/>
        </p:nvPicPr>
        <p:blipFill>
          <a:blip r:embed="rId2">
            <a:lum bright="-7000" contrast="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5.jpg"/>
          <p:cNvPicPr/>
          <p:nvPr/>
        </p:nvPicPr>
        <p:blipFill>
          <a:blip r:embed="rId2">
            <a:lum bright="-8000" contrast="5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6.jpg"/>
          <p:cNvPicPr/>
          <p:nvPr/>
        </p:nvPicPr>
        <p:blipFill>
          <a:blip r:embed="rId2">
            <a:lum bright="-3000" contrast="48000"/>
          </a:blip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к\Desktop\цифры\img517.jpg"/>
          <p:cNvPicPr/>
          <p:nvPr/>
        </p:nvPicPr>
        <p:blipFill>
          <a:blip r:embed="rId2">
            <a:lum bright="-2000" contrast="21000"/>
          </a:blip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</dc:creator>
  <cp:lastModifiedBy>Пользователь</cp:lastModifiedBy>
  <cp:revision>1</cp:revision>
  <dcterms:created xsi:type="dcterms:W3CDTF">2012-10-15T11:31:28Z</dcterms:created>
  <dcterms:modified xsi:type="dcterms:W3CDTF">2013-09-17T07:54:08Z</dcterms:modified>
</cp:coreProperties>
</file>