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F77B0-C68C-4ED0-803D-0E65D85F758B}" type="datetimeFigureOut">
              <a:rPr lang="ru-RU" smtClean="0"/>
              <a:pPr/>
              <a:t>04.04.2014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F7D24-0FA3-4E0F-B369-E25E07F9A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F77B0-C68C-4ED0-803D-0E65D85F758B}" type="datetimeFigureOut">
              <a:rPr lang="ru-RU" smtClean="0"/>
              <a:pPr/>
              <a:t>04.04.2014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F7D24-0FA3-4E0F-B369-E25E07F9A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F77B0-C68C-4ED0-803D-0E65D85F758B}" type="datetimeFigureOut">
              <a:rPr lang="ru-RU" smtClean="0"/>
              <a:pPr/>
              <a:t>04.04.2014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F7D24-0FA3-4E0F-B369-E25E07F9A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F77B0-C68C-4ED0-803D-0E65D85F758B}" type="datetimeFigureOut">
              <a:rPr lang="ru-RU" smtClean="0"/>
              <a:pPr/>
              <a:t>04.04.2014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F7D24-0FA3-4E0F-B369-E25E07F9A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F77B0-C68C-4ED0-803D-0E65D85F758B}" type="datetimeFigureOut">
              <a:rPr lang="ru-RU" smtClean="0"/>
              <a:pPr/>
              <a:t>04.04.2014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F7D24-0FA3-4E0F-B369-E25E07F9A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F77B0-C68C-4ED0-803D-0E65D85F758B}" type="datetimeFigureOut">
              <a:rPr lang="ru-RU" smtClean="0"/>
              <a:pPr/>
              <a:t>04.04.2014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F7D24-0FA3-4E0F-B369-E25E07F9A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F77B0-C68C-4ED0-803D-0E65D85F758B}" type="datetimeFigureOut">
              <a:rPr lang="ru-RU" smtClean="0"/>
              <a:pPr/>
              <a:t>04.04.2014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F7D24-0FA3-4E0F-B369-E25E07F9A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F77B0-C68C-4ED0-803D-0E65D85F758B}" type="datetimeFigureOut">
              <a:rPr lang="ru-RU" smtClean="0"/>
              <a:pPr/>
              <a:t>04.04.2014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F7D24-0FA3-4E0F-B369-E25E07F9A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F77B0-C68C-4ED0-803D-0E65D85F758B}" type="datetimeFigureOut">
              <a:rPr lang="ru-RU" smtClean="0"/>
              <a:pPr/>
              <a:t>04.04.2014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F7D24-0FA3-4E0F-B369-E25E07F9A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F77B0-C68C-4ED0-803D-0E65D85F758B}" type="datetimeFigureOut">
              <a:rPr lang="ru-RU" smtClean="0"/>
              <a:pPr/>
              <a:t>04.04.2014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F7D24-0FA3-4E0F-B369-E25E07F9A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F77B0-C68C-4ED0-803D-0E65D85F758B}" type="datetimeFigureOut">
              <a:rPr lang="ru-RU" smtClean="0"/>
              <a:pPr/>
              <a:t>04.04.2014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91F7D24-0FA3-4E0F-B369-E25E07F9A2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7F77B0-C68C-4ED0-803D-0E65D85F758B}" type="datetimeFigureOut">
              <a:rPr lang="ru-RU" smtClean="0"/>
              <a:pPr/>
              <a:t>04.04.2014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91F7D24-0FA3-4E0F-B369-E25E07F9A2A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5400600"/>
          </a:xfrm>
        </p:spPr>
        <p:txBody>
          <a:bodyPr>
            <a:normAutofit/>
          </a:bodyPr>
          <a:lstStyle/>
          <a:p>
            <a:pPr algn="ctr"/>
            <a:r>
              <a:rPr lang="ru-RU" sz="4800" b="1" u="sng" dirty="0" smtClean="0">
                <a:latin typeface="+mn-lt"/>
              </a:rPr>
              <a:t>человек</a:t>
            </a:r>
            <a:r>
              <a:rPr lang="ru-RU" sz="4800" dirty="0" smtClean="0">
                <a:latin typeface="+mn-lt"/>
              </a:rPr>
              <a:t/>
            </a:r>
            <a:br>
              <a:rPr lang="ru-RU" sz="4800" dirty="0" smtClean="0">
                <a:latin typeface="+mn-lt"/>
              </a:rPr>
            </a:br>
            <a:r>
              <a:rPr lang="ru-RU" sz="4800" dirty="0" smtClean="0">
                <a:latin typeface="+mn-lt"/>
              </a:rPr>
              <a:t>защитник</a:t>
            </a:r>
            <a:br>
              <a:rPr lang="ru-RU" sz="4800" dirty="0" smtClean="0">
                <a:latin typeface="+mn-lt"/>
              </a:rPr>
            </a:br>
            <a:r>
              <a:rPr lang="ru-RU" sz="4800" dirty="0" smtClean="0">
                <a:latin typeface="+mn-lt"/>
              </a:rPr>
              <a:t>Родина</a:t>
            </a:r>
            <a:br>
              <a:rPr lang="ru-RU" sz="4800" dirty="0" smtClean="0">
                <a:latin typeface="+mn-lt"/>
              </a:rPr>
            </a:br>
            <a:r>
              <a:rPr lang="ru-RU" sz="4800" dirty="0" smtClean="0">
                <a:latin typeface="+mn-lt"/>
              </a:rPr>
              <a:t>долг</a:t>
            </a:r>
            <a:br>
              <a:rPr lang="ru-RU" sz="4800" dirty="0" smtClean="0">
                <a:latin typeface="+mn-lt"/>
              </a:rPr>
            </a:br>
            <a:r>
              <a:rPr lang="ru-RU" sz="4800" dirty="0" smtClean="0">
                <a:latin typeface="+mn-lt"/>
              </a:rPr>
              <a:t>государство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323528" y="404664"/>
            <a:ext cx="822960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algn="ctr">
              <a:spcBef>
                <a:spcPct val="0"/>
              </a:spcBef>
            </a:pPr>
            <a:r>
              <a:rPr lang="ru-RU" sz="4000" b="1" spc="300" dirty="0" smtClean="0">
                <a:solidFill>
                  <a:srgbClr val="C00000"/>
                </a:solidFill>
              </a:rPr>
              <a:t>ГРАЖДАНСТВЕННОСТЬ-</a:t>
            </a:r>
            <a:endParaRPr lang="ru-RU" sz="4000" b="1" spc="300" dirty="0">
              <a:solidFill>
                <a:srgbClr val="C00000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57158" y="1340768"/>
            <a:ext cx="8229600" cy="49685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algn="ctr">
              <a:spcBef>
                <a:spcPct val="0"/>
              </a:spcBef>
            </a:pPr>
            <a:r>
              <a:rPr lang="ru-RU" sz="4400" spc="300" dirty="0" smtClean="0">
                <a:solidFill>
                  <a:srgbClr val="0000FF"/>
                </a:solidFill>
              </a:rPr>
              <a:t>это принадлежность </a:t>
            </a:r>
            <a:r>
              <a:rPr lang="ru-RU" sz="4400" spc="300" dirty="0">
                <a:solidFill>
                  <a:srgbClr val="0000FF"/>
                </a:solidFill>
              </a:rPr>
              <a:t>к числу граждан </a:t>
            </a:r>
            <a:r>
              <a:rPr lang="ru-RU" sz="4400" spc="300" dirty="0" smtClean="0">
                <a:solidFill>
                  <a:srgbClr val="0000FF"/>
                </a:solidFill>
              </a:rPr>
              <a:t>государства, </a:t>
            </a:r>
          </a:p>
          <a:p>
            <a:pPr algn="ctr">
              <a:spcBef>
                <a:spcPct val="0"/>
              </a:spcBef>
            </a:pPr>
            <a:r>
              <a:rPr lang="ru-RU" sz="4400" spc="300" dirty="0" smtClean="0">
                <a:solidFill>
                  <a:srgbClr val="0000FF"/>
                </a:solidFill>
              </a:rPr>
              <a:t>которые </a:t>
            </a:r>
            <a:r>
              <a:rPr lang="ru-RU" sz="4400" spc="300" dirty="0">
                <a:solidFill>
                  <a:srgbClr val="0000FF"/>
                </a:solidFill>
              </a:rPr>
              <a:t>выполняют свой долг, помогают обществу, </a:t>
            </a:r>
            <a:endParaRPr lang="ru-RU" sz="4400" spc="300" dirty="0" smtClean="0">
              <a:solidFill>
                <a:srgbClr val="0000FF"/>
              </a:solidFill>
            </a:endParaRPr>
          </a:p>
          <a:p>
            <a:pPr algn="ctr">
              <a:spcBef>
                <a:spcPct val="0"/>
              </a:spcBef>
            </a:pPr>
            <a:r>
              <a:rPr lang="ru-RU" sz="4400" spc="300" dirty="0" smtClean="0">
                <a:solidFill>
                  <a:srgbClr val="0000FF"/>
                </a:solidFill>
              </a:rPr>
              <a:t>поступают </a:t>
            </a:r>
            <a:r>
              <a:rPr lang="ru-RU" sz="4400" spc="300" dirty="0">
                <a:solidFill>
                  <a:srgbClr val="0000FF"/>
                </a:solidFill>
              </a:rPr>
              <a:t>согласно правилам, уважают правительство и закон</a:t>
            </a:r>
            <a:r>
              <a:rPr lang="ru-RU" sz="4400" spc="300" dirty="0" smtClean="0">
                <a:solidFill>
                  <a:srgbClr val="0000FF"/>
                </a:solidFill>
              </a:rPr>
              <a:t>.  </a:t>
            </a:r>
          </a:p>
          <a:p>
            <a:pPr algn="r">
              <a:spcBef>
                <a:spcPct val="0"/>
              </a:spcBef>
            </a:pPr>
            <a:r>
              <a:rPr lang="ru-RU" sz="4000" spc="300" dirty="0" smtClean="0">
                <a:solidFill>
                  <a:srgbClr val="0000FF"/>
                </a:solidFill>
              </a:rPr>
              <a:t>словарь Ожегова</a:t>
            </a:r>
            <a:endParaRPr lang="ru-RU" sz="4000" spc="3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/>
          <a:lstStyle/>
          <a:p>
            <a:r>
              <a:rPr lang="ru-RU" dirty="0" smtClean="0"/>
              <a:t>  </a:t>
            </a:r>
            <a:r>
              <a:rPr lang="ru-RU" dirty="0" smtClean="0"/>
              <a:t> Тема. Гражданственность.</a:t>
            </a:r>
            <a:endParaRPr lang="ru-RU" dirty="0"/>
          </a:p>
        </p:txBody>
      </p:sp>
      <p:pic>
        <p:nvPicPr>
          <p:cNvPr id="4" name="Picture 2" descr=" Земля — наш общий дом 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12776"/>
            <a:ext cx="6840760" cy="54452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</TotalTime>
  <Words>33</Words>
  <Application>Microsoft Office PowerPoint</Application>
  <PresentationFormat>Экран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Поток</vt:lpstr>
      <vt:lpstr>человек защитник Родина долг государство </vt:lpstr>
      <vt:lpstr>Слайд 2</vt:lpstr>
      <vt:lpstr>   Тема. Гражданственность.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Кариша</dc:creator>
  <cp:lastModifiedBy>Кариша</cp:lastModifiedBy>
  <cp:revision>6</cp:revision>
  <dcterms:created xsi:type="dcterms:W3CDTF">2014-04-03T14:37:09Z</dcterms:created>
  <dcterms:modified xsi:type="dcterms:W3CDTF">2014-04-03T20:55:04Z</dcterms:modified>
</cp:coreProperties>
</file>