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9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20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253" y="285728"/>
            <a:ext cx="9764911" cy="6929486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помощью ветра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2746624434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93071"/>
            <a:ext cx="2175892" cy="1631103"/>
          </a:xfrm>
        </p:spPr>
      </p:pic>
      <p:pic>
        <p:nvPicPr>
          <p:cNvPr id="5" name="Рисунок 4" descr="dandelion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857496"/>
            <a:ext cx="2559271" cy="1643073"/>
          </a:xfrm>
          <a:prstGeom prst="rect">
            <a:avLst/>
          </a:prstGeom>
        </p:spPr>
      </p:pic>
      <p:pic>
        <p:nvPicPr>
          <p:cNvPr id="6" name="Рисунок 5" descr="4-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286124"/>
            <a:ext cx="4183074" cy="2896779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Помогают птицы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2406253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14422"/>
            <a:ext cx="2020774" cy="2643206"/>
          </a:xfrm>
        </p:spPr>
      </p:pic>
      <p:pic>
        <p:nvPicPr>
          <p:cNvPr id="5" name="Рисунок 4" descr="IMG_002412_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96902" y="4670767"/>
            <a:ext cx="3147098" cy="2187233"/>
          </a:xfrm>
          <a:prstGeom prst="rect">
            <a:avLst/>
          </a:prstGeom>
        </p:spPr>
      </p:pic>
      <p:pic>
        <p:nvPicPr>
          <p:cNvPr id="6" name="Рисунок 5" descr="vb_prIrdKaj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1357298"/>
            <a:ext cx="3071834" cy="2303876"/>
          </a:xfrm>
          <a:prstGeom prst="rect">
            <a:avLst/>
          </a:prstGeom>
        </p:spPr>
      </p:pic>
      <p:pic>
        <p:nvPicPr>
          <p:cNvPr id="7" name="Рисунок 6" descr="6404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2976" y="4536285"/>
            <a:ext cx="3095620" cy="2321715"/>
          </a:xfrm>
          <a:prstGeom prst="rect">
            <a:avLst/>
          </a:prstGeom>
        </p:spPr>
      </p:pic>
      <p:pic>
        <p:nvPicPr>
          <p:cNvPr id="8" name="Рисунок 7" descr="0_d52_4dd22166_XL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86050" y="2285992"/>
            <a:ext cx="2714644" cy="20359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RIAN_00683904.LR.r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4904698" cy="2857520"/>
          </a:xfrm>
        </p:spPr>
      </p:pic>
      <p:pic>
        <p:nvPicPr>
          <p:cNvPr id="5" name="Рисунок 4" descr="7e362215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14290"/>
            <a:ext cx="4126473" cy="3289388"/>
          </a:xfrm>
          <a:prstGeom prst="rect">
            <a:avLst/>
          </a:prstGeom>
        </p:spPr>
      </p:pic>
      <p:pic>
        <p:nvPicPr>
          <p:cNvPr id="6" name="Рисунок 5" descr="ImageCache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071810"/>
            <a:ext cx="4691095" cy="3786190"/>
          </a:xfrm>
          <a:prstGeom prst="rect">
            <a:avLst/>
          </a:prstGeom>
        </p:spPr>
      </p:pic>
      <p:pic>
        <p:nvPicPr>
          <p:cNvPr id="7" name="Рисунок 6" descr="full137251319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3214686"/>
            <a:ext cx="4071966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andelion_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747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 помощью ветра</vt:lpstr>
      <vt:lpstr>Помогают птицы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2015-03-20T16:37:40Z</dcterms:created>
  <dcterms:modified xsi:type="dcterms:W3CDTF">2018-02-08T18:47:47Z</dcterms:modified>
</cp:coreProperties>
</file>