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1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49" d="100"/>
          <a:sy n="49" d="100"/>
        </p:scale>
        <p:origin x="3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4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821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215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28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38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331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26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9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478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673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863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CAE9A-7661-4BFA-A433-881C3E28F53C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7CFC7-7B96-4629-852E-3C9CA507B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9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png"/><Relationship Id="rId7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9.xml"/><Relationship Id="rId4" Type="http://schemas.openxmlformats.org/officeDocument/2006/relationships/slide" Target="slide11.xml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7.png"/><Relationship Id="rId7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slide" Target="slide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2.png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slide" Target="slide6.xml"/><Relationship Id="rId4" Type="http://schemas.microsoft.com/office/2007/relationships/hdphoto" Target="../media/hdphoto1.wdp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2.png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1.xml"/><Relationship Id="rId4" Type="http://schemas.openxmlformats.org/officeDocument/2006/relationships/slide" Target="slide8.xml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8.xml"/><Relationship Id="rId4" Type="http://schemas.openxmlformats.org/officeDocument/2006/relationships/slide" Target="slide9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slide" Target="slide9.xml"/><Relationship Id="rId4" Type="http://schemas.openxmlformats.org/officeDocument/2006/relationships/slide" Target="slide10.xml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1536700" y="2717800"/>
            <a:ext cx="3441700" cy="863600"/>
          </a:xfrm>
          <a:prstGeom prst="roundRect">
            <a:avLst/>
          </a:prstGeom>
          <a:solidFill>
            <a:schemeClr val="accent6"/>
          </a:solidFill>
          <a:ln>
            <a:solidFill>
              <a:srgbClr val="C0000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Фрукты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6946900" y="2717800"/>
            <a:ext cx="3441700" cy="863600"/>
          </a:xfrm>
          <a:prstGeom prst="roundRect">
            <a:avLst/>
          </a:prstGeom>
          <a:ln>
            <a:solidFill>
              <a:srgbClr val="C0000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</a:rPr>
              <a:t>Профессии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82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FFF"/>
              </a:clrFrom>
              <a:clrTo>
                <a:srgbClr val="F6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413" y="771190"/>
            <a:ext cx="2160587" cy="2828810"/>
          </a:xfrm>
          <a:prstGeom prst="rect">
            <a:avLst/>
          </a:prstGeom>
        </p:spPr>
      </p:pic>
      <p:pic>
        <p:nvPicPr>
          <p:cNvPr id="8194" name="Picture 2" descr="Картинки по запросу экскаватор для дет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4003" y="3493492"/>
            <a:ext cx="6181725" cy="347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>
            <a:off x="11607800" y="6310897"/>
            <a:ext cx="584200" cy="547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 rot="10800000">
            <a:off x="0" y="6316745"/>
            <a:ext cx="584200" cy="547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00" y="112713"/>
            <a:ext cx="2244691" cy="34872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3000" y="453904"/>
            <a:ext cx="1828800" cy="31460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513" y="497773"/>
            <a:ext cx="2279667" cy="3102227"/>
          </a:xfrm>
          <a:prstGeom prst="rect">
            <a:avLst/>
          </a:prstGeom>
        </p:spPr>
      </p:pic>
      <p:pic>
        <p:nvPicPr>
          <p:cNvPr id="14" name="Picture 2" descr="Похожее изображение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0"/>
            <a:ext cx="235434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82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489 -2.96296E-6 L 4.16667E-6 -2.96296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 L 0.00222 0.47755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2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xit" presetSubtype="0" fill="hold" nodeType="clickEffect">
                                  <p:stCondLst>
                                    <p:cond delay="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513" y="497773"/>
            <a:ext cx="2279667" cy="3102227"/>
          </a:xfrm>
          <a:prstGeom prst="rect">
            <a:avLst/>
          </a:prstGeom>
        </p:spPr>
      </p:pic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8100" y="3782350"/>
            <a:ext cx="4340225" cy="307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8">
            <a:hlinkClick r:id="" action="ppaction://hlinkshowjump?jump=firstslide"/>
          </p:cNvPr>
          <p:cNvSpPr/>
          <p:nvPr/>
        </p:nvSpPr>
        <p:spPr>
          <a:xfrm>
            <a:off x="11607800" y="6310897"/>
            <a:ext cx="584200" cy="5471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rId4" action="ppaction://hlinksldjump"/>
          </p:cNvPr>
          <p:cNvSpPr/>
          <p:nvPr/>
        </p:nvSpPr>
        <p:spPr>
          <a:xfrm rot="10800000">
            <a:off x="0" y="6316745"/>
            <a:ext cx="584200" cy="547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00" y="112713"/>
            <a:ext cx="2244691" cy="34872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3000" y="453904"/>
            <a:ext cx="1828800" cy="31460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6FFFF"/>
              </a:clrFrom>
              <a:clrTo>
                <a:srgbClr val="F6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413" y="771190"/>
            <a:ext cx="2160587" cy="2828810"/>
          </a:xfrm>
          <a:prstGeom prst="rect">
            <a:avLst/>
          </a:prstGeom>
        </p:spPr>
      </p:pic>
      <p:pic>
        <p:nvPicPr>
          <p:cNvPr id="14" name="Picture 2" descr="Похожее изображение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0"/>
            <a:ext cx="235434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43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904 0.5132 L 2.08333E-7 -4.44444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45" y="-2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59259E-6 L -0.38815 0.48449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14" y="2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xit" presetSubtype="0" fill="hold" nodeType="clickEffect">
                                  <p:stCondLst>
                                    <p:cond delay="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арбуз рисунок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75" y="134937"/>
            <a:ext cx="306812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виноград рисунок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033" y="134937"/>
            <a:ext cx="3563922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апельсин рисунок 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134937"/>
            <a:ext cx="363832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5205" y="4108233"/>
            <a:ext cx="3322895" cy="3821329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1447800" y="3479800"/>
            <a:ext cx="7289800" cy="1676400"/>
          </a:xfrm>
          <a:prstGeom prst="wedgeEllipseCallout">
            <a:avLst>
              <a:gd name="adj1" fmla="val 66146"/>
              <a:gd name="adj2" fmla="val 7231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Помоги мне найти виноград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38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арбуз рисунок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06" b="100000" l="0" r="99639">
                        <a14:backgroundMark x1="92245" y1="94524" x2="92245" y2="94524"/>
                        <a14:backgroundMark x1="96303" y1="95005" x2="96303" y2="95005"/>
                        <a14:backgroundMark x1="93417" y1="97214" x2="93417" y2="97214"/>
                        <a14:backgroundMark x1="93417" y1="96254" x2="93417" y2="96254"/>
                        <a14:backgroundMark x1="94229" y1="94140" x2="94229" y2="94140"/>
                        <a14:backgroundMark x1="94229" y1="94140" x2="94229" y2="94140"/>
                        <a14:backgroundMark x1="94229" y1="94140" x2="94229" y2="94140"/>
                        <a14:backgroundMark x1="92245" y1="95005" x2="92245" y2="95005"/>
                        <a14:backgroundMark x1="91344" y1="95005" x2="91344" y2="950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75" y="134937"/>
            <a:ext cx="306812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виноград рисунок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033" y="134937"/>
            <a:ext cx="3563922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5205" y="4108233"/>
            <a:ext cx="3322895" cy="3821329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1447800" y="3479800"/>
            <a:ext cx="7289800" cy="1676400"/>
          </a:xfrm>
          <a:prstGeom prst="wedgeEllipseCallout">
            <a:avLst>
              <a:gd name="adj1" fmla="val 66146"/>
              <a:gd name="adj2" fmla="val 7231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Помоги мне найти виноград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8001000" y="134937"/>
            <a:ext cx="3638324" cy="3112431"/>
            <a:chOff x="8001000" y="134937"/>
            <a:chExt cx="3638324" cy="3112431"/>
          </a:xfrm>
        </p:grpSpPr>
        <p:pic>
          <p:nvPicPr>
            <p:cNvPr id="1036" name="Picture 12" descr="Картинки по запросу апельсин рисунок 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1000" y="134937"/>
              <a:ext cx="3638324" cy="28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Знак запрета 1">
              <a:hlinkClick r:id="rId9" action="ppaction://hlinksldjump"/>
            </p:cNvPr>
            <p:cNvSpPr/>
            <p:nvPr/>
          </p:nvSpPr>
          <p:spPr>
            <a:xfrm>
              <a:off x="8597185" y="205229"/>
              <a:ext cx="3042139" cy="3042139"/>
            </a:xfrm>
            <a:prstGeom prst="noSmoking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441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арбуз рисунок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75" y="134937"/>
            <a:ext cx="306812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виноград рисунок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033" y="134937"/>
            <a:ext cx="3563922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апельсин рисунок 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8300" y="147362"/>
            <a:ext cx="363832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5205" y="4108233"/>
            <a:ext cx="3322895" cy="3821329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1447800" y="3479800"/>
            <a:ext cx="7289800" cy="1676400"/>
          </a:xfrm>
          <a:prstGeom prst="wedgeEllipseCallout">
            <a:avLst>
              <a:gd name="adj1" fmla="val 66146"/>
              <a:gd name="adj2" fmla="val 7231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Помоги мне найти виноград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7" name="Знак запрета 6"/>
          <p:cNvSpPr/>
          <p:nvPr/>
        </p:nvSpPr>
        <p:spPr>
          <a:xfrm>
            <a:off x="307975" y="134937"/>
            <a:ext cx="2892425" cy="2892425"/>
          </a:xfrm>
          <a:prstGeom prst="noSmoking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86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арбуз рисунок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75" y="134937"/>
            <a:ext cx="306812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виноград рисунок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033" y="134937"/>
            <a:ext cx="3563922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апельсин рисунок 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134937"/>
            <a:ext cx="363832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5205" y="4108233"/>
            <a:ext cx="3322895" cy="3821329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1447800" y="3479800"/>
            <a:ext cx="7289800" cy="1676400"/>
          </a:xfrm>
          <a:prstGeom prst="wedgeEllipseCallout">
            <a:avLst>
              <a:gd name="adj1" fmla="val 66146"/>
              <a:gd name="adj2" fmla="val 7231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anose="020B0A04020102020204" pitchFamily="34" charset="0"/>
              </a:rPr>
              <a:t>Помоги мне найти виноград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7" name="Знак запрета 6"/>
          <p:cNvSpPr/>
          <p:nvPr/>
        </p:nvSpPr>
        <p:spPr>
          <a:xfrm>
            <a:off x="8597185" y="205229"/>
            <a:ext cx="3042139" cy="3042139"/>
          </a:xfrm>
          <a:prstGeom prst="noSmoking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Знак запрета 8"/>
          <p:cNvSpPr/>
          <p:nvPr/>
        </p:nvSpPr>
        <p:spPr>
          <a:xfrm>
            <a:off x="307975" y="134937"/>
            <a:ext cx="2892425" cy="2892425"/>
          </a:xfrm>
          <a:prstGeom prst="noSmoking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88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Картинки по запросу виноград рисунок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1796" y="401637"/>
            <a:ext cx="5255008" cy="4246564"/>
          </a:xfrm>
          <a:prstGeom prst="rect">
            <a:avLst/>
          </a:prstGeom>
          <a:ln w="2286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308231" y="5005416"/>
            <a:ext cx="3042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ВЕРНО!</a:t>
            </a:r>
            <a:endParaRPr lang="ru-RU" sz="4800" dirty="0">
              <a:solidFill>
                <a:schemeClr val="accent6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90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3000" y="453904"/>
            <a:ext cx="1828800" cy="31460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6084" y="3600000"/>
            <a:ext cx="6154675" cy="3132003"/>
          </a:xfrm>
          <a:prstGeom prst="rect">
            <a:avLst/>
          </a:prstGeom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11607800" y="6310897"/>
            <a:ext cx="584200" cy="547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 rot="10800000">
            <a:off x="0" y="6316745"/>
            <a:ext cx="584200" cy="5471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00" y="112713"/>
            <a:ext cx="2244691" cy="348728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513" y="497773"/>
            <a:ext cx="2279667" cy="310222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6FFFF"/>
              </a:clrFrom>
              <a:clrTo>
                <a:srgbClr val="F6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413" y="771190"/>
            <a:ext cx="2160587" cy="2828810"/>
          </a:xfrm>
          <a:prstGeom prst="rect">
            <a:avLst/>
          </a:prstGeom>
        </p:spPr>
      </p:pic>
      <p:pic>
        <p:nvPicPr>
          <p:cNvPr id="16" name="Picture 2" descr="Похожее изображение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0"/>
            <a:ext cx="235434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34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083 -7.40741E-7 L 0.42083 -7.40741E-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-0.18476 0.44144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2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xit" presetSubtype="0" fill="hold" nodeType="clickEffect">
                                  <p:stCondLst>
                                    <p:cond delay="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00" y="112713"/>
            <a:ext cx="2244691" cy="34872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6663" y="3600000"/>
            <a:ext cx="5403850" cy="3427493"/>
          </a:xfrm>
          <a:prstGeom prst="rect">
            <a:avLst/>
          </a:prstGeom>
        </p:spPr>
      </p:pic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>
            <a:off x="11607800" y="6310897"/>
            <a:ext cx="584200" cy="547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 rot="10800000">
            <a:off x="0" y="6316745"/>
            <a:ext cx="584200" cy="547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3000" y="453904"/>
            <a:ext cx="1828800" cy="314609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513" y="497773"/>
            <a:ext cx="2279667" cy="310222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6FFFF"/>
              </a:clrFrom>
              <a:clrTo>
                <a:srgbClr val="F6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413" y="771190"/>
            <a:ext cx="2160587" cy="2828810"/>
          </a:xfrm>
          <a:prstGeom prst="rect">
            <a:avLst/>
          </a:prstGeom>
        </p:spPr>
      </p:pic>
      <p:pic>
        <p:nvPicPr>
          <p:cNvPr id="14" name="Picture 2" descr="Похожее изображение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0"/>
            <a:ext cx="235434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00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0185 L -0.46263 0.0030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3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1.85185E-6 L 0.15794 0.49051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91" y="2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0"/>
            <a:ext cx="235434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Картинки по запросу пожарная машина картинки для дет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0780" y="3600000"/>
            <a:ext cx="5708616" cy="321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право 9">
            <a:hlinkClick r:id="rId4" action="ppaction://hlinksldjump"/>
          </p:cNvPr>
          <p:cNvSpPr/>
          <p:nvPr/>
        </p:nvSpPr>
        <p:spPr>
          <a:xfrm>
            <a:off x="11607800" y="6310897"/>
            <a:ext cx="584200" cy="547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>
            <a:hlinkClick r:id="rId5" action="ppaction://hlinksldjump"/>
          </p:cNvPr>
          <p:cNvSpPr/>
          <p:nvPr/>
        </p:nvSpPr>
        <p:spPr>
          <a:xfrm rot="10800000">
            <a:off x="0" y="6316745"/>
            <a:ext cx="584200" cy="5471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00" y="112713"/>
            <a:ext cx="2244691" cy="34872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3000" y="453904"/>
            <a:ext cx="1828800" cy="314609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513" y="497773"/>
            <a:ext cx="2279667" cy="310222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6FFFF"/>
              </a:clrFrom>
              <a:clrTo>
                <a:srgbClr val="F6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413" y="771190"/>
            <a:ext cx="2160587" cy="2828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24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97 -0.00347 L -0.34544 0.0002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71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0 L 0.32227 0.48935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2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xit" presetSubtype="0" fill="hold" nodeType="clickEffect">
                                  <p:stCondLst>
                                    <p:cond delay="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dirty="0" smtClean="0">
            <a:solidFill>
              <a:schemeClr val="accent6"/>
            </a:solidFill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20</Words>
  <Application>Microsoft Office PowerPoint</Application>
  <PresentationFormat>Широкоэкранный</PresentationFormat>
  <Paragraphs>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AiT7</dc:creator>
  <cp:lastModifiedBy>Alla</cp:lastModifiedBy>
  <cp:revision>18</cp:revision>
  <dcterms:created xsi:type="dcterms:W3CDTF">2017-08-13T17:31:55Z</dcterms:created>
  <dcterms:modified xsi:type="dcterms:W3CDTF">2018-02-08T17:14:10Z</dcterms:modified>
</cp:coreProperties>
</file>