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64" d="100"/>
          <a:sy n="64" d="100"/>
        </p:scale>
        <p:origin x="-114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ADF41-1927-4D14-864E-3D1758ECEB6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BB0CD-0B74-458D-8607-A5AC5C1D25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BB0CD-0B74-458D-8607-A5AC5C1D25B8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ru-RU" dirty="0" smtClean="0"/>
              <a:t>Снеговик</a:t>
            </a:r>
          </a:p>
          <a:p>
            <a:pPr marL="228600" indent="-228600">
              <a:buAutoNum type="arabicPeriod"/>
            </a:pPr>
            <a:r>
              <a:rPr lang="ru-RU" dirty="0" err="1" smtClean="0"/>
              <a:t>Солдат-тряпичная</a:t>
            </a:r>
            <a:r>
              <a:rPr lang="ru-RU" dirty="0" smtClean="0"/>
              <a:t> кукла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BB0CD-0B74-458D-8607-A5AC5C1D25B8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1753-708D-4D4C-A1B1-EFE974B9DE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1756-65F2-4359-81C3-E3857E2954A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1753-708D-4D4C-A1B1-EFE974B9DE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1756-65F2-4359-81C3-E3857E295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1753-708D-4D4C-A1B1-EFE974B9DE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1756-65F2-4359-81C3-E3857E295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1753-708D-4D4C-A1B1-EFE974B9DE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1756-65F2-4359-81C3-E3857E295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1753-708D-4D4C-A1B1-EFE974B9DE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1756-65F2-4359-81C3-E3857E2954A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1753-708D-4D4C-A1B1-EFE974B9DE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1756-65F2-4359-81C3-E3857E295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1753-708D-4D4C-A1B1-EFE974B9DE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1756-65F2-4359-81C3-E3857E295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1753-708D-4D4C-A1B1-EFE974B9DE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1756-65F2-4359-81C3-E3857E295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1753-708D-4D4C-A1B1-EFE974B9DE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1756-65F2-4359-81C3-E3857E295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1753-708D-4D4C-A1B1-EFE974B9DE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1756-65F2-4359-81C3-E3857E2954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81753-708D-4D4C-A1B1-EFE974B9DE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031756-65F2-4359-81C3-E3857E2954A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881753-708D-4D4C-A1B1-EFE974B9DEB2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031756-65F2-4359-81C3-E3857E2954A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Кинезиолог.упр\ку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14357"/>
            <a:ext cx="2212848" cy="785818"/>
          </a:xfrm>
        </p:spPr>
        <p:txBody>
          <a:bodyPr>
            <a:noAutofit/>
          </a:bodyPr>
          <a:lstStyle/>
          <a:p>
            <a:r>
              <a:rPr lang="ru-RU" sz="4800" dirty="0" smtClean="0"/>
              <a:t>  </a:t>
            </a:r>
            <a:r>
              <a:rPr lang="ru-RU" sz="4800" u="sng" dirty="0" smtClean="0"/>
              <a:t>Робот</a:t>
            </a:r>
            <a:endParaRPr lang="ru-RU" sz="4800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1928802"/>
            <a:ext cx="4143404" cy="400052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Встать лицом к стене, ноги на ширине плеч, ладони на стене на уровне глаз. Передвигаться вдоль стены вправо, а затем влево приставными шагами, руки и ноги должны двигаться параллельно, а затем передвигаться, используя противоположные руки и ноги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 rot="420000">
            <a:off x="4747077" y="617978"/>
            <a:ext cx="3392003" cy="4590601"/>
          </a:xfrm>
        </p:spPr>
      </p:sp>
      <p:pic>
        <p:nvPicPr>
          <p:cNvPr id="24578" name="Picture 2" descr="C:\Users\Мама\Desktop\ро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57166"/>
            <a:ext cx="3714776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Мама\Desktop\крю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3148014" cy="42862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1071546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</a:rPr>
              <a:t>Крюки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28" y="2000240"/>
            <a:ext cx="34290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Можно выполнять стоя, сидя, лежа. Скрестите лодыжки ног, как удобно. Затем вытяните руки вперед, скрестив ладони друг к другу, сцепив пальцы в замок,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повернуть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руки внутрь на уровне груди так, чтобы локти были направлены вниз.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Мама\Desktop\ух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:\Кинезиолог.упр\ку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44000" cy="56435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357166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Пальчиковая гимнастика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F:\Кинезиолог.упр\ку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Мама\Desktop\заяц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Мама\Desktop\ды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5072066" cy="464347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8" y="571480"/>
            <a:ext cx="6500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Дыхательная гимнастика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                                       и   релаксация</a:t>
            </a:r>
            <a:endParaRPr lang="ru-RU" sz="2400" b="1" dirty="0"/>
          </a:p>
        </p:txBody>
      </p:sp>
      <p:pic>
        <p:nvPicPr>
          <p:cNvPr id="34820" name="Picture 4" descr="C:\Users\Мама\Desktop\кове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357430"/>
            <a:ext cx="3195644" cy="250033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72066" y="4693448"/>
            <a:ext cx="3786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“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Ковер-самолет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</a:rPr>
              <a:t>”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-14290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КОМПЛЕКС 1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Массаж ушных раковин.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Сделайте массаж мочки ух, потом всю ушную раковину. В конце упражнения разотрите уши руками.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Перекрестные движения.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Выполняйте перекрестные координированные движения одновременно правой рукой  и левой ногой (вперед, вбок, назад). Потом сделайте тоже самое левой рукой и правой ногой.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Кивание головой.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Дышите глубоко. Расправьте плечи, закройте глаза, наклоните голову вперед и медленно раскачивайте ей из стороны в сторону.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Горизонтальная (ленивая) восьмерка.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Нарисуйте в воздухе в горизонтальной плоскости цифру 8 три раза сначала одной рукой,  потом другой, а потом двумя руками вместе.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Симметричные рисунки.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Нарисуйте в воздухе двумя руками одновременно зеркально симметричные рисунки.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Медвежье  покачивание.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Качаться из стороны в сторону. Потом подключать руки. Придумать сюжет.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Поза скручивания.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Сядьте на стул боком. Ноги вместе, бедер притулить к спинке. Правой рукой держитесь за правый бок спинки стула, а левой – за левый. Медленно на выдохе поворачивайте верхнюю часть туловища так, чтобы грудь оказалась напротив стула. Оставайтесь в этом положении 5-10 с. Выполняйте тоже самое в другую сторону.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Дыхательная гимнастика.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Выполните ритмичное дыхание: вдох в два раза короче  чем выдох.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Гимнастика для глаз.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Сделайте плакат-схему зрительно-двигательных траекторий максимально возможной величины. На ней с помощью специальных стрелок обозначены основные направления, по которым должен двигаться взгляд в процессе выполнения упражнения: вниз, влево, вправо, почасовой стрелки и против нее, по траектории «восьмерки». Каждая траектория имеет свой цвет: № 1, 2 – коричневый; № 4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голубой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№ 5 – зеленый. Упражнение  выполняется только стоя.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305800" cy="350046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 Black" pitchFamily="34" charset="0"/>
              </a:rPr>
              <a:t>А теперь давайте перейдем от теории к практике!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2050" name="Picture 2" descr="F:\Кинезиолог.упр\к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Кинезиолог.упр\ку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Мама\Desktop\полу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3152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358246" cy="4000528"/>
          </a:xfrm>
        </p:spPr>
        <p:txBody>
          <a:bodyPr>
            <a:normAutofit/>
          </a:bodyPr>
          <a:lstStyle/>
          <a:p>
            <a:r>
              <a:rPr lang="ru-RU" sz="4800" dirty="0" err="1" smtClean="0">
                <a:latin typeface="Arial Black" pitchFamily="34" charset="0"/>
              </a:rPr>
              <a:t>Кинезиология</a:t>
            </a:r>
            <a:r>
              <a:rPr lang="ru-RU" sz="4800" dirty="0" smtClean="0">
                <a:latin typeface="Arial Black" pitchFamily="34" charset="0"/>
              </a:rPr>
              <a:t> – </a:t>
            </a:r>
            <a:r>
              <a:rPr lang="ru-RU" sz="4800" dirty="0" err="1" smtClean="0">
                <a:latin typeface="Arial Black" pitchFamily="34" charset="0"/>
              </a:rPr>
              <a:t>здоровьесберегающая</a:t>
            </a:r>
            <a:r>
              <a:rPr lang="ru-RU" sz="4800" dirty="0" smtClean="0">
                <a:latin typeface="Arial Black" pitchFamily="34" charset="0"/>
              </a:rPr>
              <a:t> технология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Мама\Desktop\вид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Мама\Desktop\усл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C:\Users\Мама\Desktop\снегов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857232"/>
            <a:ext cx="2214578" cy="3000396"/>
          </a:xfrm>
          <a:prstGeom prst="rect">
            <a:avLst/>
          </a:prstGeom>
          <a:noFill/>
        </p:spPr>
      </p:pic>
      <p:pic>
        <p:nvPicPr>
          <p:cNvPr id="21510" name="Picture 6" descr="C:\Users\Мама\Desktop\кукл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143248"/>
            <a:ext cx="1285884" cy="2714644"/>
          </a:xfrm>
          <a:prstGeom prst="rect">
            <a:avLst/>
          </a:prstGeom>
          <a:noFill/>
        </p:spPr>
      </p:pic>
      <p:pic>
        <p:nvPicPr>
          <p:cNvPr id="21511" name="Picture 7" descr="C:\Users\Мама\Desktop\солда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3000372"/>
            <a:ext cx="1071570" cy="2786082"/>
          </a:xfrm>
          <a:prstGeom prst="rect">
            <a:avLst/>
          </a:prstGeom>
          <a:noFill/>
        </p:spPr>
      </p:pic>
      <p:pic>
        <p:nvPicPr>
          <p:cNvPr id="21512" name="Picture 8" descr="C:\Users\Мама\Desktop\дерево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072195" y="928670"/>
            <a:ext cx="2357456" cy="314327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28992" y="857232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Растяжки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85786" y="4000504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Снеговик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29454" y="4071942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Дерево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6050" y="5929330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Солдат и тряпичная кукла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Мама\Desktop\мельниц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8286776" cy="57150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57422" y="500042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Телесные упражнения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418</Words>
  <Application>Microsoft Office PowerPoint</Application>
  <PresentationFormat>Экран (4:3)</PresentationFormat>
  <Paragraphs>40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Слайд 2</vt:lpstr>
      <vt:lpstr>Слайд 3</vt:lpstr>
      <vt:lpstr>Слайд 4</vt:lpstr>
      <vt:lpstr>Кинезиология – здоровьесберегающая технология</vt:lpstr>
      <vt:lpstr>Слайд 6</vt:lpstr>
      <vt:lpstr>Слайд 7</vt:lpstr>
      <vt:lpstr>Слайд 8</vt:lpstr>
      <vt:lpstr>Слайд 9</vt:lpstr>
      <vt:lpstr>  Робот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А теперь давайте перейдем от теории к практике!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21</cp:revision>
  <dcterms:created xsi:type="dcterms:W3CDTF">2018-02-01T18:37:27Z</dcterms:created>
  <dcterms:modified xsi:type="dcterms:W3CDTF">2018-02-01T21:58:25Z</dcterms:modified>
</cp:coreProperties>
</file>