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2%D0%BE%D0%BB%D0%B5%D0%B9%D0%B1%D0%BE%D0%BB#cite_note-8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A5%D0%BE%D0%BB%D0%B8%D0%BE%D0%BA_(%D0%9C%D0%B0%D1%81%D1%81%D0%B0%D1%87%D1%83%D1%81%D0%B5%D1%82%D1%81)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2%D0%BE%D0%BB%D0%B5%D0%B9%D0%B1%D0%BE%D0%BB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3%D1%80%D0%B0%D1%81%D0%B0_%D0%A4%D0%B8%D0%BB%D1%8C%D0%BE,_%D0%90%D1%80%D0%B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F%D0%B0%D1%80%D0%B0%D0%BB%D0%B8%D0%BC%D0%BF%D0%B8%D0%B9%D1%81%D0%BA%D0%B8%D0%B5_%D0%B8%D0%B3%D1%80%D1%8B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5%D0%BE%D0%BB%D0%B8%D0%BE%D0%BA_(%D0%9C%D0%B0%D1%81%D1%81%D0%B0%D1%87%D1%83%D1%81%D0%B5%D1%82%D1%81)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История возникновения волейбола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429000"/>
            <a:ext cx="6172200" cy="1349653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latin typeface="Comic Sans MS" pitchFamily="66" charset="0"/>
              </a:rPr>
              <a:t>Подготовил студент группы КС-131-15</a:t>
            </a:r>
          </a:p>
          <a:p>
            <a:pPr algn="r"/>
            <a:r>
              <a:rPr lang="ru-RU" dirty="0" smtClean="0">
                <a:latin typeface="Comic Sans MS" pitchFamily="66" charset="0"/>
              </a:rPr>
              <a:t>Пичуев Виталий</a:t>
            </a:r>
          </a:p>
          <a:p>
            <a:pPr algn="r"/>
            <a:r>
              <a:rPr lang="ru-RU" dirty="0" smtClean="0">
                <a:latin typeface="Comic Sans MS" pitchFamily="66" charset="0"/>
              </a:rPr>
              <a:t>Преподаватель: Кузнецова И. А</a:t>
            </a:r>
            <a:r>
              <a:rPr lang="ru-RU" dirty="0" smtClean="0"/>
              <a:t>.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6385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4183359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После окончания Второй мировой войны (1939—1945) стали расширяться международные контакты. 18—20 апреля 1947 года в Париже состоялся первый конгресс Международной федерации волейбола (FIVB) с участием представителей 14 стран: Бельгии, Бразилии, Венгрии, Египта, Италии, Нидерландов, Польши, Португалии, Румынии, США, Уругвая, Франции, Чехословакии и Югославии, которые и стали первыми официальными членами FIVB. В 1949 году в Праге состоялся первый чемпионат мира среди мужских команд. В 1951 году на конгрессе в Марселе FIVB утвердила официальные международные правила, а в её составе были образованы арбитражная комиссия и комиссия по разработке и совершенствованию правил игры. Были разрешены замены игроков и тайм-ауты в партиях, матчи как мужских, так и женских команд стали проводиться в 5 партий.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589240"/>
            <a:ext cx="7543800" cy="914400"/>
          </a:xfrm>
        </p:spPr>
        <p:txBody>
          <a:bodyPr/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Послевоенная история</a:t>
            </a:r>
            <a:br>
              <a:rPr lang="ru-RU" b="1" dirty="0"/>
            </a:br>
            <a:endParaRPr lang="ru-RU" dirty="0"/>
          </a:p>
        </p:txBody>
      </p:sp>
      <p:pic>
        <p:nvPicPr>
          <p:cNvPr id="2050" name="Picture 2" descr="C:\Users\777\Desktop\200px-Bundesarchiv_Bild_183-48465-0024,_Leipzig,_Turn-_und_Sporttreffen,_Volleyb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2181569" cy="296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4696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5263479"/>
          </a:xfrm>
        </p:spPr>
        <p:txBody>
          <a:bodyPr>
            <a:normAutofit fontScale="92500"/>
          </a:bodyPr>
          <a:lstStyle/>
          <a:p>
            <a:r>
              <a:rPr lang="ru-RU" dirty="0"/>
              <a:t>Первым президентом FIVB был избран французский архитектор Поль Либо, впоследствии неоднократно переизбиравшийся на этот пост до 1984 года. В 1957 году на 53-й сессии Международного олимпийского комитета волейбол был объявлен олимпийским видом спорта; на 58-й сессии принято решение о проведении волейбольных соревнований среди мужских и женских сборных на Играх XVIII Олимпиады в Токио. После токийской Олимпиады было внесено существенное изменение в правила игры — блокирующим разрешили переносить руки над сеткой на сторону соперника и повторно касаться мяча после блокирования. В 1970 году введены антенны на краях сетки, в 1974 году появились судейские жёлтая и красная карточки.</a:t>
            </a:r>
          </a:p>
        </p:txBody>
      </p:sp>
    </p:spTree>
    <p:extLst>
      <p:ext uri="{BB962C8B-B14F-4D97-AF65-F5344CB8AC3E}">
        <p14:creationId xmlns:p14="http://schemas.microsoft.com/office/powerpoint/2010/main" val="3584449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5479503"/>
          </a:xfrm>
        </p:spPr>
        <p:txBody>
          <a:bodyPr>
            <a:normAutofit fontScale="92500"/>
          </a:bodyPr>
          <a:lstStyle/>
          <a:p>
            <a:r>
              <a:rPr lang="ru-RU" dirty="0"/>
              <a:t>В международных соревнованиях 1960—1970-х годов наибольших успехов добивались национальные сборные команды СССР, Чехословакии, Польши, Румынии, Болгарии, Японии. У женщин вплоть до московской Олимпиады-1980 наиболее значимым выглядело соперничество советской и японской школ — сборные СССР и Японии разыгрывали друг с другом золотые медали на первых четырёх олимпийских турнирах и одержали в них по две победы. Определённых успехов также добились сборные Польши, ГДР, Румынии, Чехословакии, Северной и Южной Кореи. В 1978 году привычную расстановку сил в женском волейболе нарушила сборная Кубы, неожиданно при огромном преимуществе над соперниками выигравшая проводившийся в Советском Союзе чемпионат мира.</a:t>
            </a:r>
          </a:p>
        </p:txBody>
      </p:sp>
    </p:spTree>
    <p:extLst>
      <p:ext uri="{BB962C8B-B14F-4D97-AF65-F5344CB8AC3E}">
        <p14:creationId xmlns:p14="http://schemas.microsoft.com/office/powerpoint/2010/main" val="1537753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4255367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 1984 году Поля Либо сменил на посту президента FIVB доктор Рубен </a:t>
            </a:r>
            <a:r>
              <a:rPr lang="ru-RU" dirty="0" err="1"/>
              <a:t>Акоста</a:t>
            </a:r>
            <a:r>
              <a:rPr lang="ru-RU" dirty="0"/>
              <a:t>, адвокат из Мексики. По инициативе Рубена </a:t>
            </a:r>
            <a:r>
              <a:rPr lang="ru-RU" dirty="0" err="1"/>
              <a:t>Акосты</a:t>
            </a:r>
            <a:r>
              <a:rPr lang="ru-RU" dirty="0"/>
              <a:t> произведены многочисленные изменения в правилах игры, направленные на повышение зрелищности соревнований и «</a:t>
            </a:r>
            <a:r>
              <a:rPr lang="ru-RU" dirty="0" err="1"/>
              <a:t>телегеничности</a:t>
            </a:r>
            <a:r>
              <a:rPr lang="ru-RU" dirty="0"/>
              <a:t>» волейбола, связанной с сокращением продолжительности матчей. Накануне Олимпийских игр-1988 в Сеуле состоялся XXI конгресс FIVB, где были приняты изменения в регламенте решающей пятой партии: она стала играться по системе «ралли-</a:t>
            </a:r>
            <a:r>
              <a:rPr lang="ru-RU" dirty="0" err="1"/>
              <a:t>пойнт</a:t>
            </a:r>
            <a:r>
              <a:rPr lang="ru-RU" dirty="0"/>
              <a:t>», или «тай-брейк» («розыгрыш — очко»), в 1990-е годы также устанавливался «потолок» в 17 очков для первых четырёх партий (то есть они могли заканчиваться при преимуществе соперников в 1 очко со счётом 17:16). Проводился эксперимент с ограничением волейбольных партий по времени</a:t>
            </a:r>
            <a:r>
              <a:rPr lang="ru-RU" baseline="30000" dirty="0">
                <a:hlinkClick r:id="rId2"/>
              </a:rPr>
              <a:t>[8]</a:t>
            </a:r>
            <a:r>
              <a:rPr lang="ru-RU" dirty="0"/>
              <a:t>, однако в октябре 1998 года на конгрессе FIVB в Токио было принято ещё более революционное решение — играть по системе «ралли-</a:t>
            </a:r>
            <a:r>
              <a:rPr lang="ru-RU" dirty="0" err="1"/>
              <a:t>пойнт</a:t>
            </a:r>
            <a:r>
              <a:rPr lang="ru-RU" dirty="0"/>
              <a:t>» каждую партию: первые четыре до 25 очков, пятую — до 15. В 1996 году разрешены касание мяча любой частью тела (в том числе ногой), в 1997 году FIVB предложила национальным сборным включать в свои составы игрока либеро.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6093296"/>
            <a:ext cx="7543800" cy="914400"/>
          </a:xfrm>
        </p:spPr>
        <p:txBody>
          <a:bodyPr/>
          <a:lstStyle/>
          <a:p>
            <a:r>
              <a:rPr lang="ru-RU" b="1" dirty="0"/>
              <a:t>Развитие игры в 1980—1990-е годы</a:t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54854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5263479"/>
          </a:xfrm>
        </p:spPr>
        <p:txBody>
          <a:bodyPr>
            <a:normAutofit/>
          </a:bodyPr>
          <a:lstStyle/>
          <a:p>
            <a:r>
              <a:rPr lang="ru-RU" dirty="0"/>
              <a:t>В этот период продолжали совершенствоваться техника и тактика игры. В начале 1980-х появилась подача в прыжке и почти перестала применяться боковая подача, увеличилась частота нападающих ударов с задней линии, произошли изменения в способах приёма мяча — прежде непопулярный приём снизу стал господствующим, а приём сверху с падением почти исчез. Сузились игровые функции волейболистов: например, если раньше в приёме были задействованы все шесть игроков, то с 1980-х годов выполнение этого элемента стало обязанностью двух </a:t>
            </a:r>
            <a:r>
              <a:rPr lang="ru-RU" dirty="0" err="1"/>
              <a:t>доигровщиков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154437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5047455"/>
          </a:xfrm>
        </p:spPr>
        <p:txBody>
          <a:bodyPr/>
          <a:lstStyle/>
          <a:p>
            <a:r>
              <a:rPr lang="ru-RU" dirty="0"/>
              <a:t>Игра стала более силовой и быстрой. Волейбол увеличил требования к росту и атлетической подготовке спортсменов. Если в 1970-е годы в команде могло не быть вообще ни одного игрока ростом выше 2-х метров, то с 1990-х годов всё изменилось. В командах высокого класса ниже 195—200 см обычно только связующий и либеро. В число сильнейших добавились новые команды — Бразилия, США, Куба, Италия, Нидерланды, Югославия.</a:t>
            </a:r>
          </a:p>
        </p:txBody>
      </p:sp>
    </p:spTree>
    <p:extLst>
      <p:ext uri="{BB962C8B-B14F-4D97-AF65-F5344CB8AC3E}">
        <p14:creationId xmlns:p14="http://schemas.microsoft.com/office/powerpoint/2010/main" val="3948686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5407495"/>
          </a:xfrm>
        </p:spPr>
        <p:txBody>
          <a:bodyPr/>
          <a:lstStyle/>
          <a:p>
            <a:r>
              <a:rPr lang="ru-RU" dirty="0"/>
              <a:t>С 1990 года стала разыгрываться Мировая лига — ежегодное коммерческое соревнование, призванное увеличить популярность волейбола во всём мире. С 1993 года проводится аналогичное соревнование у женщин — Гран-при. Со второй половины 1980-х годов в Италии создаётся первая по-настоящему профессиональная лига, организация которой становится примером для национальных чемпионатов других стран</a:t>
            </a:r>
            <a:r>
              <a:rPr lang="ru-RU" dirty="0" smtClean="0"/>
              <a:t>.</a:t>
            </a:r>
          </a:p>
          <a:p>
            <a:r>
              <a:rPr lang="ru-RU" dirty="0"/>
              <a:t>В 1985 году в </a:t>
            </a:r>
            <a:r>
              <a:rPr lang="ru-RU" dirty="0" err="1">
                <a:hlinkClick r:id="rId2" tooltip="Холиок (Массачусетс)"/>
              </a:rPr>
              <a:t>Холиоке</a:t>
            </a:r>
            <a:r>
              <a:rPr lang="ru-RU" dirty="0"/>
              <a:t> открыт волейбольный Зал славы, в который заносятся имена наиболее выдающихся игроков, тренеров, команд, организаторов, судей.</a:t>
            </a:r>
          </a:p>
        </p:txBody>
      </p:sp>
    </p:spTree>
    <p:extLst>
      <p:ext uri="{BB962C8B-B14F-4D97-AF65-F5344CB8AC3E}">
        <p14:creationId xmlns:p14="http://schemas.microsoft.com/office/powerpoint/2010/main" val="27051364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/>
              </a:rPr>
              <a:t>Вики </a:t>
            </a:r>
            <a:endParaRPr lang="ru-RU" dirty="0" smtClean="0"/>
          </a:p>
          <a:p>
            <a:r>
              <a:rPr lang="ru-RU" dirty="0"/>
              <a:t>Н</a:t>
            </a:r>
            <a:r>
              <a:rPr lang="ru-RU" dirty="0" smtClean="0"/>
              <a:t>емного здравого смысла и умения пользоваться </a:t>
            </a:r>
            <a:r>
              <a:rPr lang="en-US" smtClean="0"/>
              <a:t>MPP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9719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err="1"/>
              <a:t>Волейбо́л</a:t>
            </a:r>
            <a:r>
              <a:rPr lang="ru-RU" dirty="0"/>
              <a:t>  — вид спорта, командная спортивная игра, в процессе которой две команды соревнуются на специальной площадке, разделённой сеткой, стремясь направить мяч на сторону соперника таким образом, чтобы он приземлился на площадке противника (</a:t>
            </a:r>
            <a:r>
              <a:rPr lang="ru-RU" i="1" dirty="0"/>
              <a:t>добить до пола</a:t>
            </a:r>
            <a:r>
              <a:rPr lang="ru-RU" dirty="0"/>
              <a:t>), либо чтобы игрок защищающейся команды допустил ошибку. При этом для организации атаки игрокам одной команды разрешается не более трёх касаний мяча подряд (в дополнение к касанию на блоке).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волейбол?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7603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33600" y="620689"/>
            <a:ext cx="6096000" cy="5616624"/>
          </a:xfrm>
        </p:spPr>
        <p:txBody>
          <a:bodyPr/>
          <a:lstStyle/>
          <a:p>
            <a:r>
              <a:rPr lang="ru-RU" dirty="0"/>
              <a:t>Центральный орган волейбола как международного вида спорта, определяющий свод правил — Международная федерация волейбола, FIVB </a:t>
            </a:r>
            <a:r>
              <a:rPr lang="ru-RU" dirty="0">
                <a:effectLst/>
              </a:rPr>
              <a:t>(англ.)</a:t>
            </a:r>
            <a:r>
              <a:rPr lang="ru-RU" dirty="0"/>
              <a:t>. Волейбол входит в программу Олимпийских игр с 1964 </a:t>
            </a:r>
            <a:r>
              <a:rPr lang="ru-RU" dirty="0" smtClean="0"/>
              <a:t>года.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0748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5191471"/>
          </a:xfrm>
        </p:spPr>
        <p:txBody>
          <a:bodyPr/>
          <a:lstStyle/>
          <a:p>
            <a:r>
              <a:rPr lang="ru-RU" b="1" dirty="0"/>
              <a:t>Международная федерация волейбола</a:t>
            </a:r>
            <a:r>
              <a:rPr lang="ru-RU" dirty="0"/>
              <a:t>  — управляющая всем мировым волейболом структура, объединяет 221 национальную федерацию. Штаб-квартира находится в швейцарском городе Лозанна, президентом организации является </a:t>
            </a:r>
            <a:r>
              <a:rPr lang="ru-RU" dirty="0" err="1">
                <a:hlinkClick r:id="rId2" tooltip="Граса Фильо, Ари"/>
              </a:rPr>
              <a:t>Ари</a:t>
            </a:r>
            <a:r>
              <a:rPr lang="ru-RU" dirty="0">
                <a:hlinkClick r:id="rId2" tooltip="Граса Фильо, Ари"/>
              </a:rPr>
              <a:t> </a:t>
            </a:r>
            <a:r>
              <a:rPr lang="ru-RU" dirty="0" err="1">
                <a:hlinkClick r:id="rId2" tooltip="Граса Фильо, Ари"/>
              </a:rPr>
              <a:t>Граса</a:t>
            </a:r>
            <a:r>
              <a:rPr lang="ru-RU" dirty="0">
                <a:hlinkClick r:id="rId2" tooltip="Граса Фильо, Ари"/>
              </a:rPr>
              <a:t> </a:t>
            </a:r>
            <a:r>
              <a:rPr lang="ru-RU" dirty="0" err="1" smtClean="0">
                <a:hlinkClick r:id="rId2" tooltip="Граса Фильо, Ари"/>
              </a:rPr>
              <a:t>Фильо</a:t>
            </a:r>
            <a:r>
              <a:rPr lang="ru-RU" dirty="0" smtClean="0"/>
              <a:t> </a:t>
            </a:r>
            <a:r>
              <a:rPr lang="ru-RU" dirty="0"/>
              <a:t>(Бразилия). </a:t>
            </a:r>
          </a:p>
        </p:txBody>
      </p:sp>
    </p:spTree>
    <p:extLst>
      <p:ext uri="{BB962C8B-B14F-4D97-AF65-F5344CB8AC3E}">
        <p14:creationId xmlns:p14="http://schemas.microsoft.com/office/powerpoint/2010/main" val="2326321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5263479"/>
          </a:xfrm>
        </p:spPr>
        <p:txBody>
          <a:bodyPr/>
          <a:lstStyle/>
          <a:p>
            <a:r>
              <a:rPr lang="ru-RU" dirty="0"/>
              <a:t>Волейбол — неконтактный, комбинационный вид спорта, где каждый игрок имеет строгую специализацию на площадке. Важнейшими качествами для игроков в волейбол являются прыгучесть для возможности высоко подняться над сеткой, реакция, координация, физическая сила для эффективного произведения атакующих ударов. </a:t>
            </a:r>
          </a:p>
        </p:txBody>
      </p:sp>
    </p:spTree>
    <p:extLst>
      <p:ext uri="{BB962C8B-B14F-4D97-AF65-F5344CB8AC3E}">
        <p14:creationId xmlns:p14="http://schemas.microsoft.com/office/powerpoint/2010/main" val="1515852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5767535"/>
          </a:xfrm>
        </p:spPr>
        <p:txBody>
          <a:bodyPr>
            <a:normAutofit/>
          </a:bodyPr>
          <a:lstStyle/>
          <a:p>
            <a:r>
              <a:rPr lang="ru-RU" dirty="0"/>
              <a:t>Для любителей волейбол — распространённое развлечение и способ отдыха благодаря простоте правил и доступности инвентаря. </a:t>
            </a:r>
          </a:p>
          <a:p>
            <a:r>
              <a:rPr lang="ru-RU" dirty="0"/>
              <a:t>Существуют многочисленные варианты волейбола, ответвившиеся от основного вида — пляжный волейбол (олимпийский вид с 1996 года), волейбол на снегу, мини-волейбол, пионербол, парковый волейбол (утверждённый конгрессом FIVB в ноябре 1998 года в </a:t>
            </a:r>
            <a:r>
              <a:rPr lang="ru-RU" dirty="0" smtClean="0"/>
              <a:t>Токио),</a:t>
            </a:r>
            <a:r>
              <a:rPr lang="ru-RU" baseline="30000" dirty="0" smtClean="0"/>
              <a:t> </a:t>
            </a:r>
            <a:r>
              <a:rPr lang="ru-RU" dirty="0" smtClean="0"/>
              <a:t>волейбол </a:t>
            </a:r>
            <a:r>
              <a:rPr lang="ru-RU" dirty="0"/>
              <a:t>сидя (</a:t>
            </a:r>
            <a:r>
              <a:rPr lang="ru-RU" dirty="0" err="1">
                <a:hlinkClick r:id="rId2" tooltip="Паралимпийские игры"/>
              </a:rPr>
              <a:t>паралимпийский</a:t>
            </a:r>
            <a:r>
              <a:rPr lang="ru-RU" dirty="0"/>
              <a:t> вид спорта).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4466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777\Desktop\150px-William_G._Morg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2264320" cy="320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627784" y="620688"/>
            <a:ext cx="6096000" cy="403244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Изобретателем волейбола считается Уильям Дж. Морган, преподаватель физического воспитания колледжа Ассоциации молодых христиан (YMCA) в городе </a:t>
            </a:r>
            <a:r>
              <a:rPr lang="ru-RU" dirty="0" err="1">
                <a:hlinkClick r:id="rId3" tooltip="Холиок (Массачусетс)"/>
              </a:rPr>
              <a:t>Холиоке</a:t>
            </a:r>
            <a:r>
              <a:rPr lang="ru-RU" dirty="0"/>
              <a:t> (штат Массачусетс, США). В 1895 </a:t>
            </a:r>
            <a:r>
              <a:rPr lang="ru-RU" dirty="0" smtClean="0"/>
              <a:t>году </a:t>
            </a:r>
            <a:r>
              <a:rPr lang="ru-RU" dirty="0"/>
              <a:t>в спортивном зале он подвесил теннисную сетку на высоте 198 см, и его ученики, число которых на площадке не ограничивалось, стали перебрасывать через неё баскетбольную камеру. Морган назвал новую игру «</a:t>
            </a:r>
            <a:r>
              <a:rPr lang="ru-RU" dirty="0" err="1"/>
              <a:t>минтонет</a:t>
            </a:r>
            <a:r>
              <a:rPr lang="ru-RU" dirty="0"/>
              <a:t>». Позже игра демонстрировалась на конференции колледжей ассоциации молодых христиан в Спрингфилде и по предложению профессора Альфреда Т. </a:t>
            </a:r>
            <a:r>
              <a:rPr lang="ru-RU" dirty="0" err="1"/>
              <a:t>Хальстеда</a:t>
            </a:r>
            <a:r>
              <a:rPr lang="ru-RU" dirty="0"/>
              <a:t> получила новое название — «волейбол». В 1897 году в США были опубликованы первые правила волейбола: размер площадки 7,6×15,1 м (25 x 50 футов), высота сетки 198 см (6,5 фута), мяч окружностью 63,5—68,5 см (25—27 дюймов) и массой 340 г, количество игроков на площадке и касаний мяча не регламентировалось, очко засчитывалось только при собственной подаче, при неудачной подаче её можно было повторить, играли до 21 очка в партии.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085184"/>
            <a:ext cx="7543800" cy="914400"/>
          </a:xfrm>
        </p:spPr>
        <p:txBody>
          <a:bodyPr/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sz="3600" b="1" dirty="0"/>
              <a:t>Происхождение современного волейбола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79493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569552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 процессе развития игры её правила, техника и тактика постоянно совершенствовались. Основные правила, часть из которых дошла до наших дней, сформировались в 1915—1925 годах: с 1917 года розыгрыш партии был ограничен 15 очками, а высота сетки составила 243 см; в 1918 году было определено количество игроков на площадке — шесть; с 1922 года разрешено не более трёх касаний мяча; в 1925 году утверждены современные размеры площадки, размеры и вес волейбольного мяча. Эти правила применялись в странах Америки, Африки и Европы, в то время как в Азии вплоть до начала 1960-х годов играли по собственным правилам: с девятью или двенадцатью игроками на площадке 11×22 м без смены позиций игроками во время матча.</a:t>
            </a:r>
          </a:p>
        </p:txBody>
      </p:sp>
    </p:spTree>
    <p:extLst>
      <p:ext uri="{BB962C8B-B14F-4D97-AF65-F5344CB8AC3E}">
        <p14:creationId xmlns:p14="http://schemas.microsoft.com/office/powerpoint/2010/main" val="1185235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5335487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 1922 году проведены первые общенациональные соревнования — в Бруклине состоялся чемпионат YMCA с участием 23 мужских команд. В 1924 году был образован Союз баскетбола и волейбола Чехословакии — первая в Европе спортивная организация по </a:t>
            </a:r>
            <a:r>
              <a:rPr lang="ru-RU" dirty="0" smtClean="0"/>
              <a:t>волейболу. </a:t>
            </a:r>
            <a:r>
              <a:rPr lang="ru-RU" dirty="0"/>
              <a:t>Во второй половине 1920-х годов возникли национальные федерации Болгарии, СССР, США и Японии. В тот же период формируются главные технические приёмы — подача, передачи, атакующий удар и блок. На их основе возникает тактика командных действий. В 1930-е годы появились групповой блок и страховка, варьировались атакующие и обманные удары. В 1936 году на конгрессе международной федерации по гандболу, проводившемся в Стокгольме, делегация Польши выступила с инициативой организовать технический комитет по волейболу как часть федерации по гандболу. Была образована комиссия, в которую вошли 13 стран Европы, 5 стран Америки и 4 страны Азии. Членами этой комиссии в качестве основных были приняты американские правила с незначительными изменениями: замеры проводились в метрических пропорциях, мяча можно было касаться всем телом выше пояса, после касания мяча на блоке игроку было запрещено повторное касание подряд, высота сетки для женщин — 224 см, зона подачи была строго </a:t>
            </a:r>
            <a:r>
              <a:rPr lang="ru-RU" dirty="0" smtClean="0"/>
              <a:t>ограничена.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77869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14</TotalTime>
  <Words>557</Words>
  <Application>Microsoft Office PowerPoint</Application>
  <PresentationFormat>Экран (4:3)</PresentationFormat>
  <Paragraphs>28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Базовая</vt:lpstr>
      <vt:lpstr>История возникновения волейбола</vt:lpstr>
      <vt:lpstr>Что такое волейбол?</vt:lpstr>
      <vt:lpstr>Презентация PowerPoint</vt:lpstr>
      <vt:lpstr>Презентация PowerPoint</vt:lpstr>
      <vt:lpstr>Презентация PowerPoint</vt:lpstr>
      <vt:lpstr>Презентация PowerPoint</vt:lpstr>
      <vt:lpstr> Происхождение современного волейбола</vt:lpstr>
      <vt:lpstr>Презентация PowerPoint</vt:lpstr>
      <vt:lpstr>Презентация PowerPoint</vt:lpstr>
      <vt:lpstr> Послевоенная история </vt:lpstr>
      <vt:lpstr>Презентация PowerPoint</vt:lpstr>
      <vt:lpstr>Презентация PowerPoint</vt:lpstr>
      <vt:lpstr>Развитие игры в 1980—1990-е годы 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возникновения волейбола</dc:title>
  <dc:creator>777</dc:creator>
  <cp:lastModifiedBy>777</cp:lastModifiedBy>
  <cp:revision>3</cp:revision>
  <dcterms:created xsi:type="dcterms:W3CDTF">2018-02-08T09:26:35Z</dcterms:created>
  <dcterms:modified xsi:type="dcterms:W3CDTF">2018-02-08T10:01:04Z</dcterms:modified>
</cp:coreProperties>
</file>