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4" r:id="rId2"/>
    <p:sldId id="256" r:id="rId3"/>
    <p:sldId id="257" r:id="rId4"/>
    <p:sldId id="258" r:id="rId5"/>
    <p:sldId id="259" r:id="rId6"/>
    <p:sldId id="260" r:id="rId7"/>
    <p:sldId id="262" r:id="rId8"/>
    <p:sldId id="261" r:id="rId9"/>
    <p:sldId id="263"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87" autoAdjust="0"/>
    <p:restoredTop sz="89486" autoAdjust="0"/>
  </p:normalViewPr>
  <p:slideViewPr>
    <p:cSldViewPr>
      <p:cViewPr varScale="1">
        <p:scale>
          <a:sx n="65" d="100"/>
          <a:sy n="65" d="100"/>
        </p:scale>
        <p:origin x="-1290"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5B106E36-FD25-4E2D-B0AA-010F637433A0}" type="datetimeFigureOut">
              <a:rPr lang="ru-RU" smtClean="0"/>
              <a:pPr/>
              <a:t>08.02.2018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5B106E36-FD25-4E2D-B0AA-010F637433A0}" type="datetimeFigureOut">
              <a:rPr lang="ru-RU" smtClean="0"/>
              <a:pPr/>
              <a:t>08.02.2018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B106E36-FD25-4E2D-B0AA-010F637433A0}" type="datetimeFigureOut">
              <a:rPr lang="ru-RU" smtClean="0"/>
              <a:pPr/>
              <a:t>08.02.2018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B106E36-FD25-4E2D-B0AA-010F637433A0}" type="datetimeFigureOut">
              <a:rPr lang="ru-RU" smtClean="0"/>
              <a:pPr/>
              <a:t>08.02.2018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B106E36-FD25-4E2D-B0AA-010F637433A0}" type="datetimeFigureOut">
              <a:rPr lang="ru-RU" smtClean="0"/>
              <a:pPr/>
              <a:t>08.02.2018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B106E36-FD25-4E2D-B0AA-010F637433A0}" type="datetimeFigureOut">
              <a:rPr lang="ru-RU" smtClean="0"/>
              <a:pPr/>
              <a:t>08.02.2018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5C68B6-61C2-468F-89AB-4B9F7531AA68}" type="slidenum">
              <a:rPr lang="ru-RU" smtClean="0"/>
              <a:pPr/>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5B106E36-FD25-4E2D-B0AA-010F637433A0}" type="datetimeFigureOut">
              <a:rPr lang="ru-RU" smtClean="0"/>
              <a:pPr/>
              <a:t>08.02.2018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725C68B6-61C2-468F-89AB-4B9F7531AA68}" type="slidenum">
              <a:rPr lang="ru-RU" smtClean="0"/>
              <a:pPr/>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5B106E36-FD25-4E2D-B0AA-010F637433A0}" type="datetimeFigureOut">
              <a:rPr lang="ru-RU" smtClean="0"/>
              <a:pPr/>
              <a:t>08.02.2018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106E36-FD25-4E2D-B0AA-010F637433A0}" type="datetimeFigureOut">
              <a:rPr lang="ru-RU" smtClean="0"/>
              <a:pPr/>
              <a:t>08.02.2018</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B106E36-FD25-4E2D-B0AA-010F637433A0}" type="datetimeFigureOut">
              <a:rPr lang="ru-RU" smtClean="0"/>
              <a:pPr/>
              <a:t>08.02.2018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B106E36-FD25-4E2D-B0AA-010F637433A0}" type="datetimeFigureOut">
              <a:rPr lang="ru-RU" smtClean="0"/>
              <a:pPr/>
              <a:t>08.02.2018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5C68B6-61C2-468F-89AB-4B9F7531AA68}" type="slidenum">
              <a:rPr lang="ru-RU" smtClean="0"/>
              <a:pPr/>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5B106E36-FD25-4E2D-B0AA-010F637433A0}" type="datetimeFigureOut">
              <a:rPr lang="ru-RU" smtClean="0"/>
              <a:pPr/>
              <a:t>08.02.2018</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9" y="3284984"/>
            <a:ext cx="7262192" cy="2230184"/>
          </a:xfrm>
        </p:spPr>
        <p:txBody>
          <a:bodyPr/>
          <a:lstStyle/>
          <a:p>
            <a:pPr marL="0" indent="0">
              <a:buNone/>
            </a:pPr>
            <a:r>
              <a:rPr lang="en-US" dirty="0" smtClean="0"/>
              <a:t>Landmarks in Russia</a:t>
            </a:r>
            <a:endParaRPr lang="ru-RU" dirty="0"/>
          </a:p>
        </p:txBody>
      </p:sp>
      <p:sp>
        <p:nvSpPr>
          <p:cNvPr id="3" name="Объект 2"/>
          <p:cNvSpPr>
            <a:spLocks noGrp="1"/>
          </p:cNvSpPr>
          <p:nvPr>
            <p:ph sz="quarter" idx="13"/>
          </p:nvPr>
        </p:nvSpPr>
        <p:spPr/>
        <p:txBody>
          <a:bodyPr/>
          <a:lstStyle/>
          <a:p>
            <a:pPr marL="0" indent="0">
              <a:buNone/>
            </a:pPr>
            <a:r>
              <a:rPr lang="en-US" dirty="0" smtClean="0"/>
              <a:t>By </a:t>
            </a:r>
            <a:r>
              <a:rPr lang="en-US" dirty="0" err="1" smtClean="0"/>
              <a:t>Litvishko</a:t>
            </a:r>
            <a:r>
              <a:rPr lang="en-US" dirty="0" smtClean="0"/>
              <a:t> Sophia</a:t>
            </a:r>
          </a:p>
          <a:p>
            <a:pPr marL="0" indent="0">
              <a:buNone/>
            </a:pPr>
            <a:r>
              <a:rPr lang="en-US" dirty="0" smtClean="0"/>
              <a:t>Class 5 a</a:t>
            </a:r>
            <a:endParaRPr lang="ru-RU" dirty="0"/>
          </a:p>
        </p:txBody>
      </p:sp>
    </p:spTree>
    <p:extLst>
      <p:ext uri="{BB962C8B-B14F-4D97-AF65-F5344CB8AC3E}">
        <p14:creationId xmlns:p14="http://schemas.microsoft.com/office/powerpoint/2010/main" val="27670084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39552" y="2204864"/>
            <a:ext cx="8064896" cy="4032448"/>
          </a:xfrm>
        </p:spPr>
        <p:style>
          <a:lnRef idx="2">
            <a:schemeClr val="dk1"/>
          </a:lnRef>
          <a:fillRef idx="1">
            <a:schemeClr val="lt1"/>
          </a:fillRef>
          <a:effectRef idx="0">
            <a:schemeClr val="dk1"/>
          </a:effectRef>
          <a:fontRef idx="minor">
            <a:schemeClr val="dk1"/>
          </a:fontRef>
        </p:style>
        <p:txBody>
          <a:bodyPr>
            <a:normAutofit fontScale="92500" lnSpcReduction="10000"/>
          </a:bodyPr>
          <a:lstStyle/>
          <a:p>
            <a:r>
              <a:rPr lang="en-US" sz="7200" dirty="0" smtClean="0">
                <a:latin typeface="Book Antiqua" pitchFamily="18" charset="0"/>
              </a:rPr>
              <a:t>Now</a:t>
            </a:r>
            <a:r>
              <a:rPr lang="ru-RU" sz="7200" dirty="0" smtClean="0">
                <a:latin typeface="Book Antiqua" pitchFamily="18" charset="0"/>
              </a:rPr>
              <a:t>,</a:t>
            </a:r>
            <a:r>
              <a:rPr lang="en-US" sz="7200" dirty="0" smtClean="0">
                <a:latin typeface="Book Antiqua" pitchFamily="18" charset="0"/>
              </a:rPr>
              <a:t> I will tell you about one of the landmarks of Russia</a:t>
            </a:r>
            <a:r>
              <a:rPr lang="ru-RU" sz="7200" dirty="0" smtClean="0">
                <a:latin typeface="Book Antiqua" pitchFamily="18" charset="0"/>
              </a:rPr>
              <a:t>.</a:t>
            </a:r>
            <a:endParaRPr lang="ru-RU" sz="7200" dirty="0">
              <a:latin typeface="Book Antiqua" pitchFamily="18" charset="0"/>
            </a:endParaRPr>
          </a:p>
        </p:txBody>
      </p:sp>
      <p:sp>
        <p:nvSpPr>
          <p:cNvPr id="2" name="Заголовок 1"/>
          <p:cNvSpPr>
            <a:spLocks noGrp="1"/>
          </p:cNvSpPr>
          <p:nvPr>
            <p:ph type="ctrTitle"/>
          </p:nvPr>
        </p:nvSpPr>
        <p:spPr>
          <a:xfrm>
            <a:off x="685800" y="332657"/>
            <a:ext cx="7772400" cy="1584175"/>
          </a:xfrm>
        </p:spPr>
        <p:style>
          <a:lnRef idx="0">
            <a:schemeClr val="dk1"/>
          </a:lnRef>
          <a:fillRef idx="3">
            <a:schemeClr val="dk1"/>
          </a:fillRef>
          <a:effectRef idx="3">
            <a:schemeClr val="dk1"/>
          </a:effectRef>
          <a:fontRef idx="minor">
            <a:schemeClr val="lt1"/>
          </a:fontRef>
        </p:style>
        <p:txBody>
          <a:bodyPr/>
          <a:lstStyle/>
          <a:p>
            <a:r>
              <a:rPr lang="en-US" dirty="0" smtClean="0"/>
              <a:t>Landmarks in my country</a:t>
            </a:r>
            <a:r>
              <a:rPr lang="ru-RU" dirty="0" smtClean="0"/>
              <a:t>.</a:t>
            </a:r>
            <a:endParaRPr lang="ru-RU" dirty="0"/>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0">
            <a:schemeClr val="accent1"/>
          </a:lnRef>
          <a:fillRef idx="3">
            <a:schemeClr val="accent1"/>
          </a:fillRef>
          <a:effectRef idx="3">
            <a:schemeClr val="accent1"/>
          </a:effectRef>
          <a:fontRef idx="minor">
            <a:schemeClr val="lt1"/>
          </a:fontRef>
        </p:style>
        <p:txBody>
          <a:bodyPr/>
          <a:lstStyle/>
          <a:p>
            <a:r>
              <a:rPr lang="ru-RU" dirty="0" smtClean="0"/>
              <a:t>«</a:t>
            </a:r>
            <a:r>
              <a:rPr lang="en-US" dirty="0" smtClean="0"/>
              <a:t>Motherland</a:t>
            </a:r>
            <a:r>
              <a:rPr lang="ru-RU" dirty="0" smtClean="0"/>
              <a:t>»</a:t>
            </a:r>
            <a:endParaRPr lang="ru-RU" dirty="0"/>
          </a:p>
        </p:txBody>
      </p:sp>
      <p:pic>
        <p:nvPicPr>
          <p:cNvPr id="4" name="Содержимое 3" descr="Cities_Monument_Motherland_in_Volgograd_095697_.jpg"/>
          <p:cNvPicPr>
            <a:picLocks noGrp="1" noChangeAspect="1"/>
          </p:cNvPicPr>
          <p:nvPr>
            <p:ph sz="quarter" idx="13"/>
          </p:nvPr>
        </p:nvPicPr>
        <p:blipFill>
          <a:blip r:embed="rId2" cstate="print"/>
          <a:stretch>
            <a:fillRect/>
          </a:stretch>
        </p:blipFill>
        <p:spPr>
          <a:xfrm>
            <a:off x="179388" y="1611759"/>
            <a:ext cx="8507412" cy="5129609"/>
          </a:xfrm>
          <a:prstGeom prst="rect">
            <a:avLst/>
          </a:prstGeom>
          <a:ln>
            <a:noFill/>
          </a:ln>
          <a:effectLst>
            <a:softEdge rad="112500"/>
          </a:effectLst>
        </p:spPr>
      </p:pic>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0">
            <a:schemeClr val="accent3"/>
          </a:lnRef>
          <a:fillRef idx="3">
            <a:schemeClr val="accent3"/>
          </a:fillRef>
          <a:effectRef idx="3">
            <a:schemeClr val="accent3"/>
          </a:effectRef>
          <a:fontRef idx="minor">
            <a:schemeClr val="lt1"/>
          </a:fontRef>
        </p:style>
        <p:txBody>
          <a:bodyPr>
            <a:normAutofit fontScale="90000"/>
          </a:bodyPr>
          <a:lstStyle/>
          <a:p>
            <a:r>
              <a:rPr lang="en-US" dirty="0" smtClean="0"/>
              <a:t>This  is</a:t>
            </a:r>
            <a:r>
              <a:rPr lang="ru-RU" dirty="0" smtClean="0"/>
              <a:t> </a:t>
            </a:r>
            <a:r>
              <a:rPr lang="en-US" dirty="0" smtClean="0"/>
              <a:t>landmark located in Volgograd</a:t>
            </a:r>
            <a:r>
              <a:rPr lang="ru-RU" dirty="0" smtClean="0"/>
              <a:t>.</a:t>
            </a:r>
            <a:endParaRPr lang="ru-RU" dirty="0"/>
          </a:p>
        </p:txBody>
      </p:sp>
      <p:pic>
        <p:nvPicPr>
          <p:cNvPr id="4" name="Содержимое 3" descr="rodina-mat-zovet.jpg"/>
          <p:cNvPicPr>
            <a:picLocks noGrp="1" noChangeAspect="1"/>
          </p:cNvPicPr>
          <p:nvPr>
            <p:ph sz="quarter" idx="13"/>
          </p:nvPr>
        </p:nvPicPr>
        <p:blipFill>
          <a:blip r:embed="rId2" cstate="print"/>
          <a:stretch>
            <a:fillRect/>
          </a:stretch>
        </p:blipFill>
        <p:spPr>
          <a:xfrm>
            <a:off x="379458" y="1484784"/>
            <a:ext cx="8313646" cy="5112866"/>
          </a:xfrm>
          <a:prstGeom prst="rect">
            <a:avLst/>
          </a:prstGeom>
          <a:ln>
            <a:noFill/>
          </a:ln>
          <a:effectLst>
            <a:softEdge rad="112500"/>
          </a:effectLst>
        </p:spPr>
      </p:pic>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6632"/>
            <a:ext cx="8219256" cy="2160240"/>
          </a:xfrm>
        </p:spPr>
        <p:txBody>
          <a:bodyPr>
            <a:noAutofit/>
          </a:bodyPr>
          <a:lstStyle/>
          <a:p>
            <a:r>
              <a:rPr lang="en-US" sz="2000" dirty="0" smtClean="0">
                <a:latin typeface="Bookman Old Style" pitchFamily="18" charset="0"/>
              </a:rPr>
              <a:t>The Motherland monument is a great monument located in Volgograd, Russia. The monument is a woman with raised sword and encouraging all to rise up against the enemy. The monument is a interpretation of the famous image of the ancient goddess of victory, Nike. A statue is the center of the ensemble "Heroes of the Stalingrad battle".</a:t>
            </a:r>
            <a:endParaRPr lang="ru-RU" sz="2000" dirty="0">
              <a:latin typeface="Bookman Old Style" pitchFamily="18" charset="0"/>
            </a:endParaRPr>
          </a:p>
        </p:txBody>
      </p:sp>
      <p:pic>
        <p:nvPicPr>
          <p:cNvPr id="8" name="Содержимое 7" descr="rodina_mat_zovyot.jpg"/>
          <p:cNvPicPr>
            <a:picLocks noGrp="1" noChangeAspect="1"/>
          </p:cNvPicPr>
          <p:nvPr>
            <p:ph sz="quarter" idx="13"/>
          </p:nvPr>
        </p:nvPicPr>
        <p:blipFill>
          <a:blip r:embed="rId2" cstate="print"/>
          <a:stretch>
            <a:fillRect/>
          </a:stretch>
        </p:blipFill>
        <p:spPr>
          <a:xfrm>
            <a:off x="1259632" y="2060848"/>
            <a:ext cx="6264696" cy="4640235"/>
          </a:xfrm>
          <a:prstGeom prst="rect">
            <a:avLst/>
          </a:prstGeom>
          <a:ln>
            <a:noFill/>
          </a:ln>
          <a:effectLst>
            <a:softEdge rad="112500"/>
          </a:effectLst>
        </p:spPr>
      </p:pic>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274638"/>
            <a:ext cx="8147248" cy="2722314"/>
          </a:xfrm>
        </p:spPr>
        <p:txBody>
          <a:bodyPr>
            <a:normAutofit fontScale="90000"/>
          </a:bodyPr>
          <a:lstStyle/>
          <a:p>
            <a:r>
              <a:rPr lang="en-US" sz="2000" dirty="0" smtClean="0">
                <a:latin typeface="Bookman Old Style" pitchFamily="18" charset="0"/>
              </a:rPr>
              <a:t>The construction of this Grand monument was done by all the best architects of the time, because the statue had to meet stringent requirements in the first place was to become the home for millions of people. The chief engineer was </a:t>
            </a:r>
            <a:r>
              <a:rPr lang="en-US" sz="2000" dirty="0" err="1" smtClean="0">
                <a:latin typeface="Bookman Old Style" pitchFamily="18" charset="0"/>
              </a:rPr>
              <a:t>Yevgeny</a:t>
            </a:r>
            <a:r>
              <a:rPr lang="en-US" sz="2000" dirty="0" smtClean="0">
                <a:latin typeface="Bookman Old Style" pitchFamily="18" charset="0"/>
              </a:rPr>
              <a:t> </a:t>
            </a:r>
            <a:r>
              <a:rPr lang="en-US" sz="2000" dirty="0" err="1" smtClean="0">
                <a:latin typeface="Bookman Old Style" pitchFamily="18" charset="0"/>
              </a:rPr>
              <a:t>Viktorovich</a:t>
            </a:r>
            <a:r>
              <a:rPr lang="en-US" sz="2000" dirty="0" smtClean="0">
                <a:latin typeface="Bookman Old Style" pitchFamily="18" charset="0"/>
              </a:rPr>
              <a:t> </a:t>
            </a:r>
            <a:r>
              <a:rPr lang="en-US" sz="2000" dirty="0" err="1" smtClean="0">
                <a:latin typeface="Bookman Old Style" pitchFamily="18" charset="0"/>
              </a:rPr>
              <a:t>Vuchetich</a:t>
            </a:r>
            <a:r>
              <a:rPr lang="en-US" sz="2000" dirty="0" smtClean="0">
                <a:latin typeface="Bookman Old Style" pitchFamily="18" charset="0"/>
              </a:rPr>
              <a:t>, who at that time was already a lot of experience in construction though smaller in value but the assets of the country. The second Creator of the statue was N. In. </a:t>
            </a:r>
            <a:r>
              <a:rPr lang="en-US" sz="2000" dirty="0" err="1" smtClean="0">
                <a:latin typeface="Bookman Old Style" pitchFamily="18" charset="0"/>
              </a:rPr>
              <a:t>Nikitin</a:t>
            </a:r>
            <a:r>
              <a:rPr lang="en-US" sz="2000" dirty="0" smtClean="0">
                <a:latin typeface="Bookman Old Style" pitchFamily="18" charset="0"/>
              </a:rPr>
              <a:t>, who later became the Creator of the famous </a:t>
            </a:r>
            <a:r>
              <a:rPr lang="en-US" sz="2000" dirty="0" err="1" smtClean="0">
                <a:latin typeface="Bookman Old Style" pitchFamily="18" charset="0"/>
              </a:rPr>
              <a:t>Ostankino</a:t>
            </a:r>
            <a:r>
              <a:rPr lang="en-US" sz="2000" dirty="0" smtClean="0">
                <a:latin typeface="Bookman Old Style" pitchFamily="18" charset="0"/>
              </a:rPr>
              <a:t> television tower.</a:t>
            </a:r>
            <a:endParaRPr lang="ru-RU" sz="2000" dirty="0">
              <a:latin typeface="Bookman Old Style" pitchFamily="18" charset="0"/>
            </a:endParaRPr>
          </a:p>
        </p:txBody>
      </p:sp>
      <p:pic>
        <p:nvPicPr>
          <p:cNvPr id="4" name="Содержимое 3" descr="48.jpg"/>
          <p:cNvPicPr>
            <a:picLocks noGrp="1" noChangeAspect="1"/>
          </p:cNvPicPr>
          <p:nvPr>
            <p:ph sz="quarter" idx="13"/>
          </p:nvPr>
        </p:nvPicPr>
        <p:blipFill>
          <a:blip r:embed="rId2" cstate="print"/>
          <a:stretch>
            <a:fillRect/>
          </a:stretch>
        </p:blipFill>
        <p:spPr>
          <a:xfrm>
            <a:off x="755576" y="2780928"/>
            <a:ext cx="6984776" cy="3960440"/>
          </a:xfrm>
          <a:prstGeom prst="rect">
            <a:avLst/>
          </a:prstGeom>
          <a:ln>
            <a:noFill/>
          </a:ln>
          <a:effectLst>
            <a:softEdge rad="112500"/>
          </a:effectLst>
        </p:spPr>
      </p:pic>
    </p:spTree>
  </p:cSld>
  <p:clrMapOvr>
    <a:masterClrMapping/>
  </p:clrMapOvr>
  <p:transition>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dk1"/>
          </a:lnRef>
          <a:fillRef idx="2">
            <a:schemeClr val="dk1"/>
          </a:fillRef>
          <a:effectRef idx="1">
            <a:schemeClr val="dk1"/>
          </a:effectRef>
          <a:fontRef idx="minor">
            <a:schemeClr val="dk1"/>
          </a:fontRef>
        </p:style>
        <p:txBody>
          <a:bodyPr/>
          <a:lstStyle/>
          <a:p>
            <a:r>
              <a:rPr lang="en-US" dirty="0" smtClean="0"/>
              <a:t>Construction</a:t>
            </a:r>
            <a:r>
              <a:rPr lang="ru-RU" dirty="0" smtClean="0"/>
              <a:t>.</a:t>
            </a:r>
            <a:endParaRPr lang="ru-RU" dirty="0"/>
          </a:p>
        </p:txBody>
      </p:sp>
      <p:pic>
        <p:nvPicPr>
          <p:cNvPr id="4" name="Содержимое 3" descr="ооойй.jpg"/>
          <p:cNvPicPr>
            <a:picLocks noGrp="1" noChangeAspect="1"/>
          </p:cNvPicPr>
          <p:nvPr>
            <p:ph sz="quarter" idx="13"/>
          </p:nvPr>
        </p:nvPicPr>
        <p:blipFill>
          <a:blip r:embed="rId2" cstate="print"/>
          <a:stretch>
            <a:fillRect/>
          </a:stretch>
        </p:blipFill>
        <p:spPr>
          <a:xfrm>
            <a:off x="1907704" y="1557338"/>
            <a:ext cx="5112567" cy="5040312"/>
          </a:xfrm>
          <a:prstGeom prst="rect">
            <a:avLst/>
          </a:prstGeom>
          <a:ln>
            <a:noFill/>
          </a:ln>
          <a:effectLst>
            <a:softEdge rad="112500"/>
          </a:effectLst>
        </p:spPr>
      </p:pic>
    </p:spTree>
  </p:cSld>
  <p:clrMapOvr>
    <a:masterClrMapping/>
  </p:clrMapOvr>
  <p:transition>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0">
            <a:schemeClr val="dk1"/>
          </a:lnRef>
          <a:fillRef idx="3">
            <a:schemeClr val="dk1"/>
          </a:fillRef>
          <a:effectRef idx="3">
            <a:schemeClr val="dk1"/>
          </a:effectRef>
          <a:fontRef idx="minor">
            <a:schemeClr val="lt1"/>
          </a:fontRef>
        </p:style>
        <p:txBody>
          <a:bodyPr/>
          <a:lstStyle/>
          <a:p>
            <a:r>
              <a:rPr lang="en-US" dirty="0" smtClean="0"/>
              <a:t>Questions</a:t>
            </a:r>
            <a:r>
              <a:rPr lang="ru-RU" dirty="0" smtClean="0"/>
              <a:t>.</a:t>
            </a:r>
            <a:endParaRPr lang="ru-RU" dirty="0"/>
          </a:p>
        </p:txBody>
      </p:sp>
      <p:sp>
        <p:nvSpPr>
          <p:cNvPr id="3" name="Содержимое 2"/>
          <p:cNvSpPr>
            <a:spLocks noGrp="1"/>
          </p:cNvSpPr>
          <p:nvPr>
            <p:ph sz="quarter" idx="13"/>
          </p:nvPr>
        </p:nvSpPr>
        <p:spPr>
          <a:xfrm>
            <a:off x="251520" y="1556792"/>
            <a:ext cx="8435280" cy="4968552"/>
          </a:xfrm>
        </p:spPr>
        <p:txBody>
          <a:bodyPr>
            <a:normAutofit/>
          </a:bodyPr>
          <a:lstStyle/>
          <a:p>
            <a:pPr marL="514350" lvl="8" indent="-514350">
              <a:buNone/>
            </a:pPr>
            <a:r>
              <a:rPr lang="ru-RU" sz="4800" dirty="0" smtClean="0">
                <a:latin typeface="Book Antiqua" pitchFamily="18" charset="0"/>
              </a:rPr>
              <a:t>1.</a:t>
            </a:r>
            <a:r>
              <a:rPr lang="en-US" sz="4800" dirty="0" smtClean="0">
                <a:latin typeface="Book Antiqua" pitchFamily="18" charset="0"/>
              </a:rPr>
              <a:t> Where is the Motherland?</a:t>
            </a:r>
            <a:endParaRPr lang="ru-RU" sz="4800" dirty="0" smtClean="0">
              <a:latin typeface="Book Antiqua" pitchFamily="18" charset="0"/>
            </a:endParaRPr>
          </a:p>
          <a:p>
            <a:pPr marL="514350" indent="-514350">
              <a:buNone/>
            </a:pPr>
            <a:r>
              <a:rPr lang="ru-RU" sz="4800" dirty="0" smtClean="0">
                <a:latin typeface="Book Antiqua" pitchFamily="18" charset="0"/>
              </a:rPr>
              <a:t>2. </a:t>
            </a:r>
            <a:r>
              <a:rPr lang="en-US" sz="4800" dirty="0" smtClean="0">
                <a:latin typeface="Book Antiqua" pitchFamily="18" charset="0"/>
              </a:rPr>
              <a:t>Who was the designer of the </a:t>
            </a:r>
            <a:r>
              <a:rPr lang="ru-RU" sz="4800" dirty="0" smtClean="0">
                <a:latin typeface="Book Antiqua" pitchFamily="18" charset="0"/>
              </a:rPr>
              <a:t>Мо</a:t>
            </a:r>
            <a:r>
              <a:rPr lang="en-US" sz="4800" dirty="0" err="1" smtClean="0">
                <a:latin typeface="Book Antiqua" pitchFamily="18" charset="0"/>
              </a:rPr>
              <a:t>therland</a:t>
            </a:r>
            <a:endParaRPr lang="en-US" sz="4800" dirty="0" smtClean="0">
              <a:latin typeface="Book Antiqua" pitchFamily="18" charset="0"/>
            </a:endParaRPr>
          </a:p>
          <a:p>
            <a:pPr marL="514350" indent="-514350">
              <a:buNone/>
            </a:pPr>
            <a:r>
              <a:rPr lang="en-US" sz="4800" dirty="0" smtClean="0">
                <a:latin typeface="Book Antiqua" pitchFamily="18" charset="0"/>
              </a:rPr>
              <a:t>3</a:t>
            </a:r>
            <a:r>
              <a:rPr lang="ru-RU" sz="4800" dirty="0" smtClean="0">
                <a:latin typeface="Book Antiqua" pitchFamily="18" charset="0"/>
              </a:rPr>
              <a:t>.</a:t>
            </a:r>
            <a:r>
              <a:rPr lang="en-US" sz="4800" dirty="0" smtClean="0">
                <a:latin typeface="Book Antiqua" pitchFamily="18" charset="0"/>
              </a:rPr>
              <a:t> In honor of the event built the Motherland?</a:t>
            </a:r>
            <a:endParaRPr lang="ru-RU" sz="4800" dirty="0" smtClean="0">
              <a:latin typeface="Book Antiqua" pitchFamily="18" charset="0"/>
            </a:endParaRPr>
          </a:p>
          <a:p>
            <a:pPr marL="514350" indent="-514350">
              <a:buNone/>
            </a:pPr>
            <a:endParaRPr lang="ru-RU" sz="4800" dirty="0">
              <a:latin typeface="Book Antiqua" pitchFamily="18" charset="0"/>
            </a:endParaRPr>
          </a:p>
        </p:txBody>
      </p:sp>
    </p:spTree>
  </p:cSld>
  <p:clrMapOvr>
    <a:masterClrMapping/>
  </p:clrMapOvr>
  <p:transition>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9600" dirty="0" smtClean="0">
                <a:cs typeface="Browallia New" pitchFamily="34" charset="-34"/>
              </a:rPr>
              <a:t>!!!</a:t>
            </a:r>
            <a:endParaRPr lang="ru-RU" sz="9600" dirty="0">
              <a:cs typeface="Browallia New" pitchFamily="34" charset="-34"/>
            </a:endParaRPr>
          </a:p>
        </p:txBody>
      </p:sp>
      <p:pic>
        <p:nvPicPr>
          <p:cNvPr id="4" name="Содержимое 3" descr="pidrila-ebanaya-kotik_50605126_orig_.jpeg"/>
          <p:cNvPicPr>
            <a:picLocks noGrp="1" noChangeAspect="1"/>
          </p:cNvPicPr>
          <p:nvPr>
            <p:ph sz="quarter" idx="13"/>
          </p:nvPr>
        </p:nvPicPr>
        <p:blipFill>
          <a:blip r:embed="rId2" cstate="print"/>
          <a:stretch>
            <a:fillRect/>
          </a:stretch>
        </p:blipFill>
        <p:spPr>
          <a:xfrm>
            <a:off x="827584" y="1628800"/>
            <a:ext cx="7020780" cy="468052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p:wedge/>
  </p:transition>
  <p:timing>
    <p:tnLst>
      <p:par>
        <p:cTn id="1" dur="indefinite" restart="never" nodeType="tmRoot"/>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63</TotalTime>
  <Words>230</Words>
  <Application>Microsoft Office PowerPoint</Application>
  <PresentationFormat>Экран (4:3)</PresentationFormat>
  <Paragraphs>15</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Воздушный поток</vt:lpstr>
      <vt:lpstr>Landmarks in Russia</vt:lpstr>
      <vt:lpstr>Landmarks in my country.</vt:lpstr>
      <vt:lpstr>«Motherland»</vt:lpstr>
      <vt:lpstr>This  is landmark located in Volgograd.</vt:lpstr>
      <vt:lpstr>The Motherland monument is a great monument located in Volgograd, Russia. The monument is a woman with raised sword and encouraging all to rise up against the enemy. The monument is a interpretation of the famous image of the ancient goddess of victory, Nike. A statue is the center of the ensemble "Heroes of the Stalingrad battle".</vt:lpstr>
      <vt:lpstr>The construction of this Grand monument was done by all the best architects of the time, because the statue had to meet stringent requirements in the first place was to become the home for millions of people. The chief engineer was Yevgeny Viktorovich Vuchetich, who at that time was already a lot of experience in construction though smaller in value but the assets of the country. The second Creator of the statue was N. In. Nikitin, who later became the Creator of the famous Ostankino television tower.</vt:lpstr>
      <vt:lpstr>Construction.</vt:lpstr>
      <vt:lpstr>Questions.</vt:lpstr>
      <vt:lpst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Landmarks </dc:title>
  <dc:creator>a</dc:creator>
  <cp:lastModifiedBy>Кукусямбрик</cp:lastModifiedBy>
  <cp:revision>9</cp:revision>
  <dcterms:created xsi:type="dcterms:W3CDTF">2018-02-01T16:37:57Z</dcterms:created>
  <dcterms:modified xsi:type="dcterms:W3CDTF">2018-02-08T15:39:12Z</dcterms:modified>
</cp:coreProperties>
</file>