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62" r:id="rId3"/>
    <p:sldId id="263" r:id="rId4"/>
    <p:sldId id="264" r:id="rId5"/>
    <p:sldId id="26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14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81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97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64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9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48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223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2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50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45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4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C052B-8ECB-406C-8B0C-B5176CFF475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C2BA0-3582-4E34-9EF0-01A86AD1D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0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66aeda58a5970f4da68a08c9e65fb9f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20"/>
            <a:ext cx="12192000" cy="687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0244" y="2778826"/>
            <a:ext cx="5982789" cy="983277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Book Antiqua" panose="02040602050305030304" pitchFamily="18" charset="0"/>
              </a:rPr>
              <a:t>Одежда – обувь</a:t>
            </a:r>
            <a:endParaRPr lang="ru-RU" b="1" i="1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2149" y="683622"/>
            <a:ext cx="10167257" cy="822959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Book Antiqua" panose="02040602050305030304" pitchFamily="18" charset="0"/>
              </a:rPr>
              <a:t>МУНИЦИПАЛЬНОЕ БЮДЖЕТНОЕ ДОШКОЛЬНОЕ ОБРАЗОВАТЕЛЬНОЕ УЧРЕЖДЕНИЕ Д/С №1 С. РАЕВСКИЙ МУНИЦИПАЛЬНОГО РАЙОНА АЛЬШЕЕВСКИЙ РАЙОН РЕСПУБЛИКИ БАШКОРТОСТАН</a:t>
            </a:r>
            <a:endParaRPr lang="ru-RU" sz="2000" dirty="0">
              <a:latin typeface="Book Antiqua" panose="0204060205030503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506789" y="5403669"/>
            <a:ext cx="3522617" cy="8229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dirty="0" smtClean="0">
                <a:latin typeface="Book Antiqua" panose="02040602050305030304" pitchFamily="18" charset="0"/>
              </a:rPr>
              <a:t>Подготовила: воспитатель</a:t>
            </a:r>
          </a:p>
          <a:p>
            <a:pPr algn="r"/>
            <a:r>
              <a:rPr lang="ru-RU" sz="2000" dirty="0" smtClean="0">
                <a:latin typeface="Book Antiqua" panose="02040602050305030304" pitchFamily="18" charset="0"/>
              </a:rPr>
              <a:t>Маслова Е. А.</a:t>
            </a:r>
            <a:endParaRPr lang="ru-RU" sz="2000" dirty="0"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8109" y="6226628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2017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5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66aeda58a5970f4da68a08c9e65fb9f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20"/>
            <a:ext cx="12192000" cy="687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cdn2.f-cdn.com/contestentries/271972/14228869/55ee7ca6e5019_thumb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09" y="1452496"/>
            <a:ext cx="2801381" cy="226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3.pictures.stylebistro.com/mp/2gV0-brE7o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03" y="4635763"/>
            <a:ext cx="1115085" cy="123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leetshop.ru/715-4060-thickbox/odnotonnaja-futbolka-dlja-malchika-s-printom-mashink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570" y="2146183"/>
            <a:ext cx="881743" cy="88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900igr.net/up/datai/232013/0001-004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787" y="1767924"/>
            <a:ext cx="1211283" cy="81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www.picprint.ru/image/data/pp_bb_pi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48462" y="2291937"/>
            <a:ext cx="1119927" cy="87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img06.taobaocdn.com/bao/uploaded/i6/T198uVFeBdXXbrlZk9_10262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3" r="23605"/>
          <a:stretch/>
        </p:blipFill>
        <p:spPr bwMode="auto">
          <a:xfrm>
            <a:off x="819395" y="5398015"/>
            <a:ext cx="665020" cy="100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detstvo-shop.catalog2b.ru/uimages/product/005/964/650-detskie-sandalii-almazik-almazik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9335" y="3908651"/>
            <a:ext cx="675699" cy="50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s://www.berito.ru/data/images/57905/d321d8ff39d03a8335508196cbfb2d79_middl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255" y="5760354"/>
            <a:ext cx="738436" cy="5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://www.pchelkindom.ru/published/publicdata/DB32681M/attachments/SC/products_pictures/IMG_2868%20copywk_enl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6" r="17314"/>
          <a:stretch/>
        </p:blipFill>
        <p:spPr bwMode="auto">
          <a:xfrm>
            <a:off x="4780415" y="4897333"/>
            <a:ext cx="605642" cy="97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s://avatars.mds.yandex.net/get-pdb/231404/8f3bc491-597b-40dd-8d6c-22eebc3ac0fd/s1200?webp=false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5" r="19868"/>
          <a:stretch/>
        </p:blipFill>
        <p:spPr bwMode="auto">
          <a:xfrm>
            <a:off x="3065145" y="3780772"/>
            <a:ext cx="622925" cy="111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29669" y="379223"/>
            <a:ext cx="573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Разбери одежду мальчика и девочки правильно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85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0.03287 L -0.0013 0.0331 C -0.00026 0.02523 0.00066 0.01736 0.00209 0.00996 C 0.00261 0.00741 0.00391 0.00579 0.00443 0.00347 C 0.00508 0.00162 0.00508 -0.00069 0.00573 -0.00254 C 0.00782 -0.00926 0.00977 -0.01088 0.01146 -0.01736 C 0.0125 -0.0206 0.01276 -0.02754 0.01511 -0.02986 C 0.01901 -0.03356 0.0237 -0.03541 0.02787 -0.03819 C 0.02553 -0.03865 0.02253 -0.03727 0.02084 -0.04004 C 0.01993 -0.0419 0.02201 -0.04537 0.02318 -0.04653 C 0.02579 -0.04838 0.02865 -0.04791 0.03151 -0.04838 C 0.03073 -0.05115 0.02852 -0.05393 0.02917 -0.05671 C 0.03243 -0.07477 0.03607 -0.04884 0.03256 -0.06736 C 0.03386 -0.07014 0.0375 -0.07963 0.03959 -0.08171 C 0.04102 -0.08333 0.04271 -0.0831 0.04428 -0.08403 C 0.04558 -0.08541 0.04675 -0.08657 0.04792 -0.08819 C 0.0517 -0.09375 0.05053 -0.09467 0.05495 -0.09838 C 0.05599 -0.09953 0.0573 -0.09977 0.05834 -0.10069 C 0.0599 -0.10254 0.06133 -0.10509 0.06303 -0.10671 C 0.0642 -0.10787 0.0655 -0.1081 0.06667 -0.10903 C 0.07513 -0.11551 0.06732 -0.11134 0.07605 -0.11504 C 0.07761 -0.11643 0.07917 -0.11782 0.08073 -0.11921 C 0.08191 -0.1206 0.08295 -0.12245 0.08412 -0.12338 C 0.0879 -0.12639 0.09206 -0.12801 0.09584 -0.12986 C 0.10313 -0.13819 0.09519 -0.13009 0.10521 -0.13588 C 0.11146 -0.13958 0.10834 -0.13981 0.11355 -0.14421 C 0.11537 -0.14606 0.11732 -0.14745 0.11928 -0.14838 C 0.12123 -0.14953 0.12331 -0.14977 0.12526 -0.15069 C 0.1375 -0.15602 0.1181 -0.14884 0.13334 -0.15486 C 0.14792 -0.16018 0.14089 -0.15648 0.1487 -0.16088 L 0.18959 -0.15903 C 0.19401 -0.15856 0.20365 -0.15602 0.20834 -0.15486 L 0.21537 -0.15069 C 0.21667 -0.14977 0.21784 -0.1493 0.21901 -0.14838 C 0.22084 -0.14699 0.22279 -0.1456 0.22474 -0.14421 C 0.22709 -0.14282 0.22982 -0.14259 0.23178 -0.14004 C 0.23672 -0.13449 0.23464 -0.13611 0.24115 -0.13171 C 0.24232 -0.13102 0.24349 -0.13009 0.2448 -0.12986 C 0.24779 -0.1287 0.25105 -0.12847 0.25417 -0.12754 C 0.25573 -0.12615 0.25717 -0.12453 0.25886 -0.12338 C 0.26029 -0.12245 0.26198 -0.12245 0.26355 -0.12153 C 0.26472 -0.12037 0.26576 -0.11828 0.26693 -0.11736 C 0.26849 -0.1162 0.27019 -0.11597 0.27162 -0.11504 C 0.27409 -0.11389 0.27618 -0.1118 0.27865 -0.11088 C 0.28269 -0.10949 0.28542 -0.10879 0.28933 -0.10671 C 0.29297 -0.10486 0.29206 -0.10602 0.29401 -0.10254 L 0.29401 -0.10231 L 0.29401 -0.10254 " pathEditMode="relative" rAng="0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6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3 0.06689 L 0.00183 0.06689 C -0.0013 0.01712 0.00287 0.07916 -0.00169 0.02939 C -0.00234 0.02314 -0.00234 0.01666 -0.00299 0.01041 C -0.00377 0.00185 -0.00494 0.00462 -0.00768 -0.00394 C -0.00859 -0.00741 -0.00924 -0.01088 -0.01002 -0.01459 C -0.01237 -0.03565 -0.00989 -0.01621 -0.01237 -0.03125 C -0.01276 -0.0338 -0.01289 -0.03681 -0.01341 -0.03959 C -0.01406 -0.04167 -0.01523 -0.04352 -0.01575 -0.04561 C -0.0164 -0.04769 -0.01653 -0.05 -0.01705 -0.05209 C -0.0177 -0.05556 -0.01862 -0.05903 -0.0194 -0.06227 C -0.01888 -0.06644 -0.01679 -0.0713 -0.01809 -0.07477 C -0.01979 -0.0794 -0.02382 -0.07825 -0.02643 -0.08125 C -0.02747 -0.08264 -0.02773 -0.08565 -0.02877 -0.08727 C -0.02968 -0.08913 -0.03112 -0.09005 -0.03216 -0.09144 C -0.03346 -0.09352 -0.0345 -0.09584 -0.0358 -0.09792 C -0.03723 -0.1 -0.03893 -0.10186 -0.04049 -0.10394 C -0.04166 -0.10602 -0.04257 -0.10857 -0.04388 -0.11042 C -0.04492 -0.11158 -0.04622 -0.11181 -0.04752 -0.11227 C -0.04856 -0.11366 -0.04987 -0.11505 -0.05091 -0.11644 C -0.05299 -0.11922 -0.05468 -0.12246 -0.0569 -0.12477 C -0.05794 -0.12616 -0.05924 -0.12593 -0.06028 -0.12709 C -0.06237 -0.12871 -0.06419 -0.13125 -0.06627 -0.13311 C -0.06927 -0.13612 -0.07226 -0.13959 -0.07565 -0.14144 C -0.07669 -0.14237 -0.07799 -0.14283 -0.07903 -0.14375 C -0.08072 -0.14491 -0.08216 -0.14653 -0.08372 -0.14792 C -0.08606 -0.14954 -0.09049 -0.15278 -0.09309 -0.15394 C -0.09869 -0.15695 -0.09947 -0.15649 -0.10612 -0.15811 C -0.10872 -0.15672 -0.11145 -0.1544 -0.11419 -0.15394 C -0.11901 -0.15371 -0.12369 -0.15533 -0.12825 -0.15625 C -0.1345 -0.15718 -0.13671 -0.15834 -0.14231 -0.16042 C -0.1513 -0.16829 -0.14283 -0.16343 -0.15533 -0.15811 C -0.15911 -0.15672 -0.16315 -0.15672 -0.16705 -0.15625 L -0.21731 -0.16042 C -0.22057 -0.16065 -0.22356 -0.16227 -0.22669 -0.16227 C -0.24322 -0.16227 -0.25559 -0.16042 -0.27122 -0.15811 C -0.28372 -0.15903 -0.29635 -0.15764 -0.30872 -0.16042 C -0.31015 -0.16065 -0.30976 -0.16644 -0.31106 -0.16644 C -0.33372 -0.16922 -0.35638 -0.16783 -0.37903 -0.16852 C -0.39544 -0.16783 -0.41197 -0.16852 -0.42825 -0.16644 C -0.43046 -0.16621 -0.43216 -0.16366 -0.43424 -0.16227 C -0.43528 -0.16158 -0.43658 -0.16088 -0.43763 -0.16042 C -0.44596 -0.14931 -0.43841 -0.15625 -0.4483 -0.15625 C -0.45221 -0.15625 -0.45169 -0.15209 -0.45533 -0.14977 C -0.45638 -0.14931 -0.45768 -0.14977 -0.45872 -0.14977 L -0.45872 -0.14977 " pathEditMode="relative" ptsTypes="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-3.33333E-6 0.00023 C -0.00364 -0.00255 -0.00703 -0.00533 -0.01067 -0.00764 C -0.01302 -0.00903 -0.01549 -0.00996 -0.01784 -0.01134 C -0.02005 -0.01227 -0.02213 -0.01366 -0.02409 -0.01505 C -0.02695 -0.01667 -0.02942 -0.01968 -0.03242 -0.0206 C -0.047 -0.02593 -0.07083 -0.0257 -0.08359 -0.02616 L -0.12617 -0.02801 C -0.2151 -0.03241 -0.08554 -0.02871 -0.27734 -0.03195 C -0.3233 -0.03449 -0.31471 -0.03496 -0.37617 -0.03195 C -0.37877 -0.03171 -0.38698 -0.02709 -0.38867 -0.02616 C -0.3901 -0.02546 -0.39153 -0.025 -0.39284 -0.02431 C -0.39401 -0.02384 -0.39492 -0.02292 -0.39609 -0.02246 C -0.39804 -0.02176 -0.40026 -0.0213 -0.40234 -0.0206 C -0.40325 -0.02014 -0.40429 -0.01921 -0.40534 -0.01875 C -0.40833 -0.01759 -0.41276 -0.0169 -0.41575 -0.01505 C -0.41718 -0.01412 -0.41849 -0.01227 -0.41992 -0.01134 C -0.42096 -0.01042 -0.42213 -0.00996 -0.42317 -0.00949 C -0.42448 -0.0081 -0.42591 -0.00671 -0.42734 -0.00579 C -0.42825 -0.00486 -0.42942 -0.00463 -0.43034 -0.00394 C -0.43255 -0.00162 -0.43645 0.00393 -0.43645 0.00416 L -0.43645 0.00393 " pathEditMode="relative" rAng="0" ptsTypes="AAAAAAAAAAAAAAAAAAAAAA">
                                      <p:cBhvr>
                                        <p:cTn id="1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23" y="-15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9282 L -1.875E-6 -0.09282 C -0.00052 -0.09977 -0.00065 -0.10694 -0.0013 -0.11366 C -0.00143 -0.11597 -0.00221 -0.11782 -0.00234 -0.12014 C -0.00299 -0.13032 -0.00299 -0.14097 -0.00364 -0.15116 C -0.00377 -0.15486 -0.00443 -0.1581 -0.00469 -0.1618 C -0.00521 -0.16574 -0.0056 -0.16991 -0.00599 -0.1743 C -0.00742 -0.19213 -0.00677 -0.19259 -0.00937 -0.2118 C -0.00989 -0.21458 -0.01002 -0.21736 -0.01068 -0.22014 C -0.0112 -0.22292 -0.01224 -0.22569 -0.01302 -0.22847 C -0.01328 -0.24005 -0.01315 -0.25208 -0.01406 -0.26366 C -0.01471 -0.27037 -0.0164 -0.27616 -0.01771 -0.28264 C -0.01771 -0.28264 -0.01992 -0.29491 -0.02005 -0.29514 C -0.02083 -0.29838 -0.02161 -0.30185 -0.02239 -0.30532 C -0.02278 -0.30741 -0.02278 -0.30995 -0.02344 -0.3118 C -0.02747 -0.32176 -0.03034 -0.31921 -0.03281 -0.33264 C -0.03398 -0.33866 -0.03437 -0.3412 -0.03646 -0.34699 C -0.03737 -0.35 -0.0388 -0.35255 -0.03984 -0.35532 C -0.04075 -0.35741 -0.04127 -0.35995 -0.04219 -0.3618 C -0.04362 -0.36412 -0.04531 -0.36597 -0.04687 -0.36782 C -0.04974 -0.37778 -0.05013 -0.38148 -0.05625 -0.38866 C -0.05859 -0.39143 -0.06133 -0.39352 -0.06328 -0.39699 C -0.06458 -0.3993 -0.06549 -0.40162 -0.06693 -0.40347 C -0.06914 -0.40648 -0.07396 -0.4118 -0.07396 -0.4118 C -0.07474 -0.41366 -0.07513 -0.4162 -0.0763 -0.41782 C -0.07838 -0.4213 -0.08099 -0.42338 -0.08333 -0.42616 C -0.08437 -0.42755 -0.08541 -0.42986 -0.08672 -0.43032 C -0.09414 -0.4338 -0.08984 -0.43218 -0.09974 -0.43449 L -0.11015 -0.44097 L -0.1138 -0.44282 C -0.11484 -0.44421 -0.11601 -0.44606 -0.11719 -0.44699 C -0.12357 -0.45208 -0.12552 -0.45139 -0.13255 -0.45347 C -0.13489 -0.45393 -0.13945 -0.45532 -0.13945 -0.45532 L -0.13945 -0.45532 " pathEditMode="relative" ptsTypes="AAAAAAAAAAAAAAAAAAAAAAAAAAAAAAAAAA">
                                      <p:cBhvr>
                                        <p:cTn id="2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743 L -0.00091 -0.0743 C -0.00248 -0.08356 -0.00352 -0.09282 -0.0056 -0.10162 C -0.00638 -0.10416 -0.00834 -0.10509 -0.00912 -0.10764 C -0.01003 -0.11018 -0.00964 -0.11342 -0.01029 -0.11597 C -0.01133 -0.11967 -0.01263 -0.12291 -0.0138 -0.12662 C -0.01341 -0.11967 -0.01211 -0.1125 -0.01263 -0.10578 C -0.01289 -0.10324 -0.01446 -0.10972 -0.01498 -0.1118 C -0.01563 -0.11389 -0.01576 -0.1162 -0.01615 -0.11828 C -0.01927 -0.13078 -0.01758 -0.12222 -0.02084 -0.13264 C -0.02683 -0.15116 -0.01992 -0.13217 -0.02552 -0.14745 C -0.02591 -0.1493 -0.02617 -0.15162 -0.0267 -0.15347 C -0.02735 -0.15578 -0.02865 -0.15741 -0.02904 -0.15995 C -0.03334 -0.18009 -0.02644 -0.16111 -0.03373 -0.17847 C -0.0375 -0.20463 -0.03282 -0.17222 -0.03607 -0.19328 C -0.03698 -0.19838 -0.03724 -0.20278 -0.03841 -0.20764 C -0.0392 -0.21065 -0.04024 -0.21319 -0.04076 -0.21597 C -0.0418 -0.22153 -0.04232 -0.22708 -0.0431 -0.23264 C -0.04349 -0.23541 -0.04349 -0.23866 -0.04427 -0.24097 L -0.04662 -0.24745 C -0.04701 -0.25023 -0.04753 -0.25278 -0.04779 -0.25578 C -0.05039 -0.27824 -0.04766 -0.25856 -0.05013 -0.27847 C -0.05052 -0.28148 -0.05091 -0.28426 -0.0513 -0.2868 C -0.05391 -0.30231 -0.05365 -0.29444 -0.05365 -0.30347 L -0.05365 -0.30347 " pathEditMode="relative" ptsTypes="AAAAAAAAAAAAAAAAAAAAAAAAA">
                                      <p:cBhvr>
                                        <p:cTn id="26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8889 L -0.00039 -0.08889 C 0.00339 -0.0875 0.00743 -0.08634 0.0112 -0.08472 C 0.0125 -0.08426 0.01354 -0.08287 0.01472 -0.08287 C 0.01719 -0.08287 0.0194 -0.08426 0.02175 -0.08472 C 0.06224 -0.07176 0.00743 -0.08889 0.04753 -0.0787 C 0.05157 -0.07755 0.05534 -0.0757 0.05925 -0.07454 C 0.06159 -0.07361 0.06407 -0.07315 0.06628 -0.07222 C 0.06706 -0.07199 0.07904 -0.06644 0.08151 -0.0662 C 0.09206 -0.06482 0.10261 -0.06482 0.11315 -0.06389 L 0.20573 -0.06806 L 0.2819 -0.07037 C 0.2836 -0.07037 0.28503 -0.07176 0.28659 -0.07222 C 0.29414 -0.07917 0.29284 -0.07847 0.30065 -0.08287 C 0.30677 -0.08588 0.30456 -0.08403 0.3112 -0.08704 C 0.3125 -0.0875 0.31354 -0.08843 0.31472 -0.08889 C 0.31589 -0.09028 0.31706 -0.09213 0.31823 -0.09306 C 0.32019 -0.09491 0.32253 -0.09514 0.32409 -0.09722 C 0.33386 -0.11019 0.32149 -0.10301 0.33229 -0.10787 C 0.33347 -0.11065 0.33438 -0.11389 0.33581 -0.1162 C 0.33685 -0.11759 0.33828 -0.11713 0.33933 -0.11806 C 0.3418 -0.1206 0.34401 -0.12361 0.34636 -0.12639 L 0.34987 -0.13056 C 0.35104 -0.13195 0.35209 -0.13403 0.35339 -0.13472 C 0.35456 -0.13565 0.35586 -0.13588 0.3569 -0.13704 C 0.36602 -0.14491 0.35521 -0.13796 0.36394 -0.14306 C 0.36589 -0.15347 0.36511 -0.14722 0.36511 -0.16181 L 0.36511 -0.16181 L 0.36276 -0.15139 " pathEditMode="relative" ptsTypes="AAAAAAAAAAAAAAAAAAAAAAAAAAAAA">
                                      <p:cBhvr>
                                        <p:cTn id="31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98 -0.01459 L -0.03698 -0.01459 C -0.03385 -0.0176 -0.03073 -0.02014 -0.0276 -0.02315 C -0.02643 -0.02431 -0.02539 -0.02593 -0.02422 -0.02732 C -0.02266 -0.02871 -0.02096 -0.02986 -0.01953 -0.03148 C -0.01823 -0.03264 -0.01719 -0.03449 -0.01588 -0.03565 C -0.01406 -0.03727 -0.01198 -0.03797 -0.01016 -0.03982 C -0.00599 -0.04329 -0.00508 -0.04769 -0.00078 -0.05232 C 0.00104 -0.05417 0.00625 -0.05695 0.00859 -0.05834 C 0.01016 -0.06065 0.01185 -0.0625 0.01328 -0.06482 C 0.01498 -0.06736 0.01628 -0.07084 0.01797 -0.07315 C 0.02018 -0.0757 0.02279 -0.07686 0.025 -0.07917 C 0.02669 -0.08102 0.02813 -0.08357 0.02969 -0.08565 C 0.02982 -0.08565 0.03854 -0.09584 0.04037 -0.09815 C 0.04141 -0.09954 0.04271 -0.1007 0.04375 -0.10232 C 0.04688 -0.10648 0.05 -0.11088 0.05313 -0.11482 C 0.05547 -0.1176 0.05794 -0.12014 0.06016 -0.12315 C 0.07448 -0.14144 0.06589 -0.13334 0.07552 -0.14167 C 0.0763 -0.14398 0.07669 -0.14653 0.07787 -0.14815 C 0.09024 -0.16644 0.07578 -0.14005 0.08594 -0.15648 C 0.09792 -0.17547 0.09076 -0.17037 0.09896 -0.175 C 0.10156 -0.18912 0.09766 -0.17292 0.10599 -0.1875 C 0.10677 -0.18912 0.10638 -0.19213 0.10703 -0.19398 C 0.10794 -0.19584 0.10951 -0.19653 0.11068 -0.19815 C 0.11224 -0.2 0.1138 -0.20209 0.11537 -0.20417 C 0.11654 -0.20625 0.11771 -0.20834 0.11875 -0.21065 C 0.12005 -0.2132 0.12083 -0.21667 0.1224 -0.21898 C 0.13164 -0.23311 0.12305 -0.20533 0.13516 -0.2375 C 0.13594 -0.23982 0.13685 -0.24167 0.1375 -0.24398 C 0.13984 -0.25093 0.13945 -0.25371 0.14349 -0.25834 C 0.1444 -0.25973 0.14583 -0.25973 0.14688 -0.26065 C 0.14766 -0.26343 0.14792 -0.2669 0.14922 -0.26898 C 0.15052 -0.27061 0.15248 -0.26968 0.15391 -0.27084 C 0.15599 -0.27269 0.15807 -0.27454 0.1599 -0.27732 C 0.16237 -0.28102 0.16458 -0.28565 0.16693 -0.28982 C 0.16797 -0.29167 0.1694 -0.29352 0.17031 -0.29584 C 0.17109 -0.29815 0.17175 -0.30047 0.17266 -0.30232 C 0.1737 -0.30394 0.17513 -0.30486 0.1763 -0.30648 C 0.17748 -0.30834 0.17865 -0.31065 0.17969 -0.3125 L 0.18216 -0.31667 L 0.18216 -0.31667 " pathEditMode="relative" ptsTypes="AAAAAAAAAAAAAAAAAAAAAAAAAAAAAAAAAAAAAAAAA">
                                      <p:cBhvr>
                                        <p:cTn id="36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6.2963E-6 L -2.29167E-6 6.2963E-6 C 0.01641 0.01343 0.04414 0.03658 0.05742 0.04353 C 0.09531 0.0639 0.06615 0.04931 0.10195 0.06436 C 0.13255 0.07732 0.11576 0.07362 0.14063 0.07709 L 0.19102 0.07501 L 0.31992 0.07269 C 0.3224 0.07269 0.33685 0.06922 0.33984 0.06853 C 0.3444 0.06783 0.34922 0.06714 0.35378 0.06667 C 0.36224 0.06366 0.37253 0.0595 0.38086 0.05834 C 0.38815 0.05695 0.3957 0.05695 0.40299 0.05603 C 0.40859 0.05556 0.41393 0.05464 0.41953 0.05417 C 0.42188 0.05278 0.42422 0.05163 0.42643 0.05001 C 0.42813 0.04885 0.42956 0.04677 0.43125 0.04584 C 0.43307 0.04468 0.43516 0.04468 0.43711 0.04353 C 0.43906 0.0426 0.44089 0.04075 0.44284 0.03936 C 0.44518 0.03797 0.44753 0.03658 0.44987 0.03519 C 0.46458 0.02755 0.44635 0.0382 0.4582 0.03103 C 0.46315 0.02223 0.46068 0.02269 0.46406 0.02269 L 0.46406 0.02084 " pathEditMode="relative" ptsTypes="AAAAAAAAAAAAAAAAAAAA">
                                      <p:cBhvr>
                                        <p:cTn id="41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449 L 0.00026 -0.0449 C -0.00743 -0.05347 -0.00899 -0.05416 -0.01511 -0.06365 C -0.01628 -0.06574 -0.01732 -0.06805 -0.01849 -0.0699 C -0.02201 -0.075 -0.02553 -0.07986 -0.02917 -0.08449 C -0.0306 -0.0868 -0.03204 -0.08958 -0.03386 -0.09074 L -0.04193 -0.09699 C -0.05105 -0.12129 -0.04206 -0.10162 -0.05131 -0.11365 C -0.0543 -0.11759 -0.05625 -0.12361 -0.05964 -0.12615 C -0.06237 -0.1287 -0.06589 -0.12754 -0.06902 -0.12824 C -0.07084 -0.13101 -0.07292 -0.13379 -0.07474 -0.13657 C -0.08464 -0.15185 -0.07123 -0.13356 -0.08308 -0.14907 C -0.08412 -0.15254 -0.08477 -0.15717 -0.08646 -0.15949 C -0.09076 -0.16574 -0.09662 -0.16643 -0.10183 -0.16782 C -0.1073 -0.17453 -0.10977 -0.17685 -0.11459 -0.18449 C -0.11628 -0.18726 -0.11784 -0.19004 -0.11928 -0.19282 C -0.12032 -0.1949 -0.12071 -0.19745 -0.12162 -0.19907 C -0.12305 -0.20162 -0.125 -0.20301 -0.12631 -0.20532 C -0.12774 -0.20787 -0.12865 -0.21111 -0.12995 -0.21365 C -0.13099 -0.21597 -0.1323 -0.21782 -0.13334 -0.2199 C -0.13425 -0.22199 -0.1349 -0.2243 -0.13568 -0.22615 C -0.14323 -0.24236 -0.13581 -0.22314 -0.14167 -0.23865 C -0.14454 -0.25439 -0.14024 -0.23564 -0.14636 -0.24907 C -0.14935 -0.25601 -0.14571 -0.25532 -0.14857 -0.25532 L -0.14857 -0.25532 " pathEditMode="relative" ptsTypes="AAAAAAAAAAAAAAAAAAAAAAAAA">
                                      <p:cBhvr>
                                        <p:cTn id="4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66aeda58a5970f4da68a08c9e65fb9f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20"/>
            <a:ext cx="12192000" cy="687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cdn2.f-cdn.com/contestentries/271972/14228869/55ee7ca6e5019_thumb9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09" y="1452496"/>
            <a:ext cx="2801381" cy="226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8" descr="http://g01.a.alicdn.com/kf/HTB1mermIpXXXXabXVXXq6xXFXXXF/Winter-clothing-coat-warm-Fashion-Outdoor-baby-Girl-jacket-kids-children-s-outerwear-for-Girl-war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331" y="4198995"/>
            <a:ext cx="1396673" cy="139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6" descr="https://skygear.ru/images/products/11459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68" y="1243015"/>
            <a:ext cx="934474" cy="93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4" descr="https://cs3.livemaster.ru/zhurnalfoto/c/b/b/151207190700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4" y="2548499"/>
            <a:ext cx="825107" cy="6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2" descr="http://feme.ua/upload/medialibrary/c02/South%20Beac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142" y="2838203"/>
            <a:ext cx="680957" cy="74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6" descr="http://cepato.ru/wp-content/uploads/2015/01/1016114160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02" y="4282493"/>
            <a:ext cx="1638116" cy="122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0" descr="https://im0-tub-ru.yandex.net/i?id=2e18d5827788f90eec18e8299179116a-l&amp;n=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4863" y="393906"/>
            <a:ext cx="936955" cy="93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4" descr="http://g03.a.alicdn.com/kf/HTB1rwgFLXXXXXcWXVXXq6xXFXXXh/Little-Maven-boys-girls-baby-Wei-length-sleeve-t-shirt-cashmere-sweater-hooded-sweater-coa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035" y="3721615"/>
            <a:ext cx="1041070" cy="1041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2" descr="http://vasilek-ufa.ru/image/product/03.31.12_18_00_59128043_1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655" y="4415425"/>
            <a:ext cx="1261961" cy="77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tatic3.kupivip.ru/V0/01/70/02/00/lassie-bryuki-1b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403" y="4415425"/>
            <a:ext cx="1081298" cy="162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tatic1.kupivip.ru/V0/01/69/93/56/1b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527" y="1564854"/>
            <a:ext cx="1033825" cy="155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29669" y="379223"/>
            <a:ext cx="573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Разбери одежду мальчика и девочки правильно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643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 -0.07361 L 0.00182 -0.07361 C -0.0013 -0.07592 -0.00443 -0.078 -0.00755 -0.08009 C -0.00912 -0.08078 -0.01068 -0.08194 -0.01224 -0.08194 C -0.03854 -0.08194 -0.06458 -0.08055 -0.09076 -0.08009 L -0.10716 -0.07777 L -0.12708 -0.07592 C -0.12943 -0.07546 -0.14427 -0.07245 -0.14701 -0.07175 C -0.15182 -0.07037 -0.15651 -0.06921 -0.16107 -0.06759 L -0.17865 -0.06111 C -0.18412 -0.0625 -0.18958 -0.06481 -0.19505 -0.06527 C -0.19636 -0.0655 -0.20274 -0.06273 -0.20443 -0.06111 C -0.20573 -0.06018 -0.20677 -0.0581 -0.20794 -0.05694 C -0.20912 -0.05601 -0.21029 -0.05555 -0.21146 -0.05509 C -0.22279 -0.03495 -0.20833 -0.05879 -0.21849 -0.04675 C -0.22735 -0.03634 -0.21719 -0.04328 -0.22552 -0.03842 C -0.2336 -0.02893 -0.2306 -0.03356 -0.2349 -0.02569 L -0.2349 -0.02569 " pathEditMode="relative" ptsTypes="AAAAAAAAAAA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87 -0.07431 L 0.00287 -0.07431 C 0.00521 -0.07917 0.00781 -0.0838 0.0099 -0.08889 C 0.01406 -0.09977 0.0043 -0.09977 0.01797 -0.11181 C 0.01953 -0.1132 0.02136 -0.11412 0.02266 -0.11598 C 0.0431 -0.14491 0.01888 -0.11621 0.03568 -0.13473 C 0.03685 -0.13612 0.03776 -0.13843 0.03906 -0.13889 C 0.04375 -0.14051 0.04857 -0.14005 0.05313 -0.14098 C 0.06758 -0.14422 0.0655 -0.14375 0.07656 -0.14931 C 0.07787 -0.1507 0.07891 -0.15232 0.08021 -0.15348 C 0.08203 -0.15533 0.08399 -0.15649 0.08594 -0.15764 C 0.09024 -0.16019 0.09466 -0.16204 0.09896 -0.16389 C 0.10274 -0.16737 0.10547 -0.17061 0.10938 -0.17223 C 0.11133 -0.17315 0.11328 -0.17385 0.11537 -0.17431 C 0.13203 -0.17871 0.13138 -0.17825 0.14688 -0.18056 C 0.15547 -0.1882 0.14922 -0.1838 0.16328 -0.18681 C 0.16927 -0.1882 0.17513 -0.18936 0.18099 -0.19098 C 0.18294 -0.19144 0.1849 -0.19213 0.18672 -0.19306 C 0.19154 -0.19561 0.19596 -0.2 0.20078 -0.20139 C 0.20859 -0.20348 0.21641 -0.20278 0.22422 -0.20348 C 0.24466 -0.2088 0.23841 -0.20764 0.27474 -0.20764 C 0.27748 -0.20764 0.28021 -0.20649 0.28281 -0.20556 C 0.28958 -0.20371 0.29623 -0.20162 0.30287 -0.19931 C 0.30404 -0.19885 0.30508 -0.19769 0.30625 -0.19723 C 0.3082 -0.1963 0.31016 -0.19584 0.31224 -0.19514 C 0.31367 -0.19375 0.31524 -0.1919 0.3168 -0.19098 C 0.32839 -0.18496 0.32005 -0.19352 0.32734 -0.18473 C 0.33412 -0.1669 0.32513 -0.18797 0.33333 -0.17639 C 0.33438 -0.17477 0.33451 -0.17176 0.33555 -0.17014 C 0.33906 -0.16482 0.34141 -0.16297 0.34492 -0.15973 L 0.34492 -0.15973 " pathEditMode="relative" ptsTypes="AAAAAAAAAAAAAAAAAAAAAAAAAAAAA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9004 L 0.00026 -0.08981 C 0.00586 -0.09514 0.01211 -0.09814 0.01745 -0.10509 C 0.01901 -0.10717 0.02057 -0.10972 0.02213 -0.11111 C 0.02526 -0.11365 0.02838 -0.11481 0.03138 -0.11713 C 0.03346 -0.11875 0.03529 -0.12176 0.03737 -0.12314 C 0.04036 -0.12569 0.04349 -0.12639 0.04661 -0.12916 C 0.04896 -0.13148 0.05117 -0.13564 0.05364 -0.13796 C 0.05768 -0.14282 0.06094 -0.14444 0.06523 -0.14699 C 0.06628 -0.14907 0.06745 -0.15162 0.06862 -0.15301 C 0.07005 -0.15463 0.07174 -0.15509 0.07318 -0.15601 C 0.07448 -0.15694 0.07565 -0.1581 0.07682 -0.15902 C 0.07838 -0.16111 0.07982 -0.16365 0.08151 -0.16504 C 0.08281 -0.16666 0.0845 -0.16689 0.08607 -0.16805 C 0.08724 -0.16898 0.08828 -0.17037 0.08945 -0.17106 C 0.09258 -0.17338 0.0957 -0.17708 0.0987 -0.17708 L 0.14414 -0.18009 L 0.19622 -0.18287 L 0.26029 -0.18009 C 0.26172 -0.18009 0.26328 -0.17824 0.26484 -0.17708 C 0.28008 -0.16504 0.27005 -0.17106 0.28112 -0.16504 C 0.28216 -0.16296 0.28333 -0.16064 0.2845 -0.15902 C 0.28568 -0.15764 0.28698 -0.1574 0.28815 -0.15601 C 0.29075 -0.15347 0.29583 -0.14838 0.29844 -0.14398 C 0.30013 -0.14166 0.30143 -0.13773 0.30299 -0.13495 C 0.30417 -0.13379 0.30547 -0.13333 0.30664 -0.13217 C 0.3082 -0.13032 0.30976 -0.12847 0.31133 -0.12615 C 0.3125 -0.1243 0.31354 -0.12176 0.31471 -0.12014 C 0.31628 -0.11875 0.31771 -0.11805 0.31927 -0.11713 C 0.32057 -0.11504 0.32174 -0.11342 0.32292 -0.11111 C 0.32409 -0.10833 0.325 -0.10486 0.3263 -0.10208 C 0.32734 -0.10046 0.32864 -0.10023 0.32995 -0.09907 C 0.33086 -0.09606 0.33177 -0.09236 0.3332 -0.09004 C 0.3418 -0.07777 0.33555 -0.10555 0.34479 -0.06921 C 0.34557 -0.0662 0.34648 -0.06342 0.34713 -0.06018 C 0.34935 -0.05092 0.34935 -0.04722 0.35182 -0.03912 C 0.35299 -0.03611 0.35443 -0.03379 0.35547 -0.03032 C 0.35937 -0.01597 0.35638 -0.02268 0.35872 -0.00926 C 0.35937 -0.00625 0.36042 -0.0037 0.36107 -0.00023 C 0.36562 0.01945 0.36185 0.00371 0.36471 0.02061 C 0.36979 0.05139 0.36406 0.00973 0.3694 0.0507 L 0.37044 0.05973 C 0.37083 0.06274 0.37174 0.06528 0.37174 0.06852 L 0.37174 0.08658 L 0.37174 0.08704 " pathEditMode="relative" rAng="0" ptsTypes="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68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96296E-6 L -6.25E-7 -2.96296E-6 C -0.00117 -0.00556 -0.00195 -0.01157 -0.00351 -0.01667 C -0.00534 -0.02222 -0.00885 -0.02593 -0.01172 -0.02917 C -0.01797 -0.04769 -0.01237 -0.03194 -0.01992 -0.05 C -0.02083 -0.05208 -0.02135 -0.0544 -0.02226 -0.05648 C -0.03476 -0.08148 -0.02174 -0.05324 -0.03398 -0.075 C -0.0358 -0.07824 -0.03711 -0.08218 -0.03867 -0.08565 C -0.04023 -0.08843 -0.04205 -0.09097 -0.04336 -0.09398 C -0.04635 -0.1 -0.04804 -0.10787 -0.05156 -0.1125 C -0.05312 -0.11481 -0.05482 -0.11644 -0.05625 -0.11898 C -0.05911 -0.12338 -0.06133 -0.12963 -0.06445 -0.13333 C -0.08216 -0.15532 -0.07409 -0.14792 -0.08789 -0.15833 C -0.09778 -0.18032 -0.0862 -0.15833 -0.10312 -0.175 C -0.10703 -0.17894 -0.1095 -0.18681 -0.11367 -0.18981 C -0.11679 -0.19167 -0.12005 -0.19352 -0.12304 -0.19583 C -0.13932 -0.20833 -0.12109 -0.19676 -0.13711 -0.20648 C -0.14674 -0.21898 -0.13633 -0.20718 -0.14883 -0.21481 C -0.15143 -0.2162 -0.15351 -0.21921 -0.15586 -0.22083 C -0.16185 -0.22546 -0.16705 -0.22685 -0.17343 -0.22917 C -0.18164 -0.24028 -0.175 -0.23241 -0.1875 -0.24167 C -0.18919 -0.24306 -0.19049 -0.24537 -0.19218 -0.24583 C -0.20039 -0.24815 -0.20872 -0.24861 -0.21679 -0.25 C -0.22109 -0.25093 -0.22773 -0.25301 -0.23203 -0.25417 C -0.25521 -0.24838 -0.24114 -0.25093 -0.28711 -0.25648 C -0.28958 -0.25671 -0.29179 -0.25787 -0.29414 -0.25833 C -0.30195 -0.25995 -0.31627 -0.26181 -0.32343 -0.2625 C -0.33802 -0.2669 -0.3233 -0.26296 -0.34687 -0.26667 C -0.35013 -0.26736 -0.35312 -0.26852 -0.35625 -0.26898 C -0.36328 -0.26991 -0.37031 -0.27037 -0.37734 -0.27083 L -0.4957 -0.26667 C -0.52317 -0.26505 -0.49218 -0.26296 -0.53203 -0.25833 L -0.55078 -0.25648 C -0.55364 -0.25463 -0.5556 -0.25417 -0.55781 -0.25 L -0.55781 -0.24815 L -0.55781 -0.24815 L -0.55781 -0.24815 " pathEditMode="relative" ptsTypes="AAAAAAAAAAAAAAAAAAAAAAAAAAAAAAAAAAAAA">
                                      <p:cBhvr>
                                        <p:cTn id="2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7 -0.05856 L 0.00117 -0.05856 C 0.02539 -0.10717 -0.00117 -0.05717 0.01758 -0.08565 C 0.02083 -0.09097 0.02344 -0.09745 0.02695 -0.10231 C 0.04362 -0.12616 0.02292 -0.09606 0.0375 -0.11898 C 0.05417 -0.1456 0.02838 -0.10092 0.05273 -0.14398 L 0.05625 -0.15023 C 0.05742 -0.1544 0.05807 -0.15926 0.05977 -0.16273 C 0.06094 -0.16551 0.06289 -0.1669 0.06445 -0.16898 C 0.06602 -0.17176 0.06758 -0.17454 0.06914 -0.17731 C 0.06992 -0.18079 0.07018 -0.18495 0.07148 -0.18773 C 0.07253 -0.19051 0.07474 -0.19143 0.07617 -0.19398 C 0.07838 -0.19861 0.08008 -0.2037 0.08203 -0.20856 C 0.0888 -0.22685 0.08203 -0.21157 0.09023 -0.23148 C 0.09167 -0.23518 0.09336 -0.23842 0.09492 -0.2419 C 0.09648 -0.24606 0.09779 -0.25069 0.09961 -0.2544 C 0.10169 -0.25903 0.10456 -0.26227 0.10664 -0.2669 C 0.1082 -0.27083 0.10885 -0.27546 0.11016 -0.2794 C 0.11198 -0.28518 0.11406 -0.29051 0.11602 -0.29606 C 0.11719 -0.30023 0.1181 -0.30463 0.11953 -0.30856 C 0.12083 -0.31296 0.12279 -0.3169 0.12422 -0.32106 C 0.12552 -0.32523 0.12604 -0.33009 0.12773 -0.33356 C 0.13242 -0.34421 0.13815 -0.34444 0.14531 -0.34815 C 0.14844 -0.35579 0.15195 -0.36319 0.15469 -0.37106 C 0.16758 -0.40949 0.15664 -0.39143 0.16875 -0.40856 C 0.16953 -0.41134 0.17031 -0.41412 0.17109 -0.4169 C 0.17148 -0.41898 0.17161 -0.42129 0.17227 -0.42315 C 0.17552 -0.43518 0.17773 -0.43588 0.18047 -0.45023 C 0.18086 -0.45231 0.18099 -0.45463 0.18164 -0.45648 C 0.18216 -0.45879 0.18398 -0.46273 0.18398 -0.46273 L 0.18398 -0.46273 L 0.18398 -0.46273 L 0.18398 -0.46273 " pathEditMode="relative" ptsTypes="AAAAAAAAAAAAAAAAAAAAAAAAAAAAAAA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6 -0.07894 L -0.00066 -0.07871 C -0.00404 -0.08496 -0.00717 -0.09097 -0.01055 -0.09676 C -0.01368 -0.10139 -0.01654 -0.10093 -0.02032 -0.1044 C -0.02292 -0.10648 -0.0254 -0.10926 -0.02774 -0.11204 C -0.02995 -0.11458 -0.03165 -0.11759 -0.03399 -0.11991 C -0.0362 -0.12199 -0.03894 -0.12361 -0.04141 -0.12546 C -0.04258 -0.12685 -0.04375 -0.12847 -0.04493 -0.1294 C -0.05118 -0.13426 -0.05365 -0.1338 -0.06107 -0.13704 L -0.06954 -0.14097 C -0.07435 -0.14722 -0.07982 -0.15463 -0.08555 -0.15857 C -0.08776 -0.15996 -0.0905 -0.15972 -0.09297 -0.16019 C -0.09571 -0.1625 -0.0987 -0.16412 -0.10144 -0.16621 C -0.1056 -0.16921 -0.10938 -0.17384 -0.11368 -0.1757 C -0.11667 -0.17708 -0.11954 -0.17801 -0.1224 -0.17963 C -0.13698 -0.18866 -0.1224 -0.1838 -0.13724 -0.18727 C -0.14532 -0.19283 -0.14284 -0.19051 -0.15196 -0.19884 C -0.15313 -0.20023 -0.1543 -0.20185 -0.15547 -0.20278 C -0.15756 -0.20463 -0.15951 -0.20533 -0.16172 -0.20671 C -0.16342 -0.20926 -0.16459 -0.2125 -0.16667 -0.21435 C -0.17162 -0.21991 -0.17826 -0.21945 -0.18386 -0.22037 C -0.18763 -0.22454 -0.18763 -0.22477 -0.19232 -0.22824 C -0.19441 -0.2294 -0.19636 -0.23079 -0.19857 -0.23195 C -0.19974 -0.23264 -0.20105 -0.2331 -0.20209 -0.2338 C -0.20391 -0.23496 -0.20547 -0.23681 -0.20704 -0.23773 C -0.20873 -0.23866 -0.21042 -0.23866 -0.21198 -0.23982 C -0.21381 -0.24074 -0.21524 -0.24236 -0.21693 -0.24375 C -0.2181 -0.24421 -0.21954 -0.24468 -0.22071 -0.24537 C -0.22631 -0.24931 -0.2254 -0.25023 -0.23165 -0.25301 C -0.23373 -0.25417 -0.23568 -0.2544 -0.2379 -0.25533 C -0.24558 -0.26435 -0.23972 -0.25926 -0.25013 -0.26296 C -0.25873 -0.26597 -0.24805 -0.26366 -0.2586 -0.26852 C -0.26107 -0.26991 -0.26355 -0.26991 -0.26602 -0.27083 C -0.26823 -0.27246 -0.27006 -0.27477 -0.27227 -0.27639 C -0.27461 -0.27801 -0.27722 -0.27871 -0.27969 -0.28009 C -0.28125 -0.28125 -0.28282 -0.28287 -0.28451 -0.28403 C -0.28646 -0.28565 -0.28868 -0.28634 -0.29063 -0.28796 C -0.29245 -0.28958 -0.29375 -0.29213 -0.29545 -0.29398 C -0.29805 -0.29607 -0.30665 -0.30046 -0.30912 -0.30162 L -0.31263 -0.30347 C -0.31485 -0.30579 -0.31901 -0.31019 -0.32136 -0.31111 C -0.325 -0.31273 -0.32878 -0.3125 -0.3323 -0.3132 C -0.33503 -0.31458 -0.33829 -0.31644 -0.34102 -0.31713 C -0.34506 -0.31806 -0.34922 -0.31852 -0.35339 -0.31875 C -0.3642 -0.31852 -0.3754 -0.31829 -0.38633 -0.31713 C -0.38816 -0.3169 -0.38959 -0.31505 -0.39128 -0.31505 C -0.39753 -0.31505 -0.40964 -0.31713 -0.40964 -0.3169 L -0.40964 -0.31713 " pathEditMode="relative" rAng="0" ptsTypes="AAA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56" y="-1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625E-6 -2.96296E-6 L -5.625E-6 -2.96296E-6 C 0.00455 0.00278 0.00924 0.00602 0.01393 0.00834 C 0.01822 0.01019 0.03411 0.01204 0.03619 0.0125 C 0.0401 0.01389 0.044 0.01667 0.04791 0.01667 C 0.05703 0.01667 0.06588 0.0125 0.07486 0.0125 L 0.17799 0.01019 L 0.18502 0.00834 L 0.20143 0.00417 C 0.20416 0.00278 0.2069 0.00093 0.20963 -2.96296E-6 C 0.21236 -0.00115 0.21523 -0.00092 0.21783 -0.00231 C 0.23945 -0.0125 0.21393 -0.00602 0.23893 -0.01064 C 0.25637 -0.02083 0.24296 -0.01389 0.26354 -0.02083 C 0.28385 -0.02777 0.26484 -0.02314 0.28346 -0.02731 C 0.28736 -0.02916 0.29127 -0.03194 0.29518 -0.03333 C 0.31809 -0.04189 0.29283 -0.02708 0.31744 -0.04166 C 0.3207 -0.04375 0.32382 -0.04583 0.32682 -0.04814 C 0.32968 -0.05 0.33216 -0.05277 0.33502 -0.05416 C 0.33775 -0.05555 0.34049 -0.05555 0.34322 -0.05648 C 0.34557 -0.05787 0.34804 -0.05879 0.35025 -0.06064 C 0.35312 -0.06296 0.35572 -0.0662 0.35846 -0.06898 C 0.36158 -0.07176 0.36484 -0.07407 0.36783 -0.07731 C 0.37109 -0.08032 0.37408 -0.08449 0.37721 -0.0875 C 0.38033 -0.09074 0.38372 -0.09259 0.38658 -0.09583 C 0.40872 -0.12129 0.37291 -0.08889 0.4065 -0.11898 C 0.40768 -0.1199 0.40898 -0.12014 0.41002 -0.12083 C 0.41367 -0.12361 0.41692 -0.12708 0.42057 -0.12916 C 0.42486 -0.13194 0.42929 -0.13287 0.43346 -0.13564 C 0.43789 -0.13842 0.44218 -0.14213 0.44635 -0.14583 C 0.45078 -0.14977 0.45468 -0.15532 0.45924 -0.15833 C 0.4638 -0.16157 0.46874 -0.16227 0.4733 -0.16481 C 0.48242 -0.16921 0.49127 -0.17453 0.50025 -0.17916 C 0.50768 -0.18912 0.51197 -0.19814 0.52018 -0.20231 C 0.52252 -0.20324 0.52486 -0.2037 0.52721 -0.20416 C 0.5427 -0.21597 0.52903 -0.20486 0.54127 -0.21666 C 0.54361 -0.21898 0.54609 -0.2206 0.5483 -0.22314 C 0.55039 -0.22546 0.55208 -0.22893 0.55416 -0.23148 C 0.55781 -0.23564 0.5595 -0.23588 0.56354 -0.2375 C 0.56393 -0.23981 0.56393 -0.24213 0.56471 -0.24398 C 0.5664 -0.24722 0.57343 -0.25439 0.57525 -0.25648 C 0.57643 -0.25926 0.57747 -0.26227 0.57877 -0.26481 C 0.5802 -0.26713 0.58229 -0.26828 0.58346 -0.27083 C 0.58424 -0.27268 0.58411 -0.27523 0.58463 -0.27731 C 0.58528 -0.27939 0.58632 -0.28125 0.58697 -0.28333 C 0.58749 -0.28541 0.58736 -0.28796 0.58815 -0.28981 C 0.59231 -0.29884 0.59166 -0.28889 0.59166 -0.29791 L 0.59166 -0.29791 " pathEditMode="relative" ptsTypes="AAAAAAAAAAAAAAAAAAAAAAAAAAAAAAAAAAAAAAAAAAAAA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875E-6 3.7037E-7 L -6.875E-6 3.7037E-7 C -0.0043 -0.00162 -0.01615 -0.00648 -0.02123 -0.00648 C -0.02357 -0.00648 -0.02579 -0.00486 -0.02826 -0.00417 C -0.03165 -0.00347 -0.03529 -0.00278 -0.03868 -0.00231 C -0.04636 -0.00486 -0.05274 -0.00741 -0.06107 -0.00833 C -0.07149 -0.00972 -0.08217 -0.00972 -0.09258 -0.01065 C -0.10222 -0.01898 -0.09245 -0.01111 -0.10196 -0.01667 C -0.10404 -0.01806 -0.10587 -0.02014 -0.10795 -0.02083 C -0.11133 -0.02222 -0.11498 -0.02222 -0.11837 -0.02315 C -0.11967 -0.02454 -0.12071 -0.02616 -0.12201 -0.02731 C -0.13764 -0.03912 -0.11342 -0.01644 -0.13243 -0.03333 C -0.14363 -0.04329 -0.13399 -0.03704 -0.1418 -0.04167 C -0.14311 -0.04306 -0.14415 -0.04468 -0.14545 -0.04583 C -0.15274 -0.05301 -0.15547 -0.05486 -0.1629 -0.06065 C -0.1642 -0.06343 -0.16498 -0.06667 -0.16654 -0.06898 C -0.17006 -0.07384 -0.17436 -0.07731 -0.17826 -0.08148 C -0.18008 -0.08333 -0.18191 -0.08634 -0.18399 -0.0875 C -0.18529 -0.08843 -0.18646 -0.08866 -0.18764 -0.08981 C -0.18881 -0.09074 -0.18985 -0.09259 -0.19102 -0.09398 C -0.19258 -0.09537 -0.19428 -0.0963 -0.19571 -0.09815 C -0.1974 -0.09977 -0.1987 -0.10255 -0.2004 -0.10417 C -0.20313 -0.10671 -0.206 -0.10833 -0.20873 -0.11065 C -0.21029 -0.11181 -0.21172 -0.11343 -0.21342 -0.11481 C -0.22201 -0.1213 -0.2112 -0.1088 -0.22748 -0.125 C -0.22956 -0.12731 -0.23126 -0.13079 -0.23321 -0.13333 C -0.23555 -0.13634 -0.2379 -0.13935 -0.24024 -0.14167 C -0.24454 -0.14583 -0.2487 -0.14676 -0.25326 -0.15 C -0.25639 -0.15255 -0.25964 -0.15509 -0.26264 -0.15833 C -0.27123 -0.16875 -0.2668 -0.16574 -0.2754 -0.16898 C -0.28946 -0.1875 -0.27162 -0.16551 -0.28477 -0.17731 C -0.28659 -0.1787 -0.28777 -0.18171 -0.28946 -0.18333 C -0.29063 -0.18449 -0.29193 -0.18472 -0.29311 -0.18565 C -0.29506 -0.18681 -0.29701 -0.18819 -0.29883 -0.18981 C -0.31016 -0.19861 -0.29675 -0.18843 -0.30821 -0.2 C -0.30938 -0.20116 -0.31068 -0.20116 -0.31186 -0.20231 C -0.31381 -0.20394 -0.31563 -0.20671 -0.31758 -0.20833 C -0.31954 -0.21019 -0.32162 -0.21088 -0.32357 -0.2125 C -0.32475 -0.21366 -0.32579 -0.21551 -0.32696 -0.21667 C -0.33087 -0.22037 -0.33516 -0.22292 -0.33868 -0.22731 C -0.33998 -0.2287 -0.34115 -0.22986 -0.34232 -0.23148 C -0.3461 -0.23704 -0.34493 -0.23796 -0.34936 -0.24167 C -0.35456 -0.24653 -0.35131 -0.24051 -0.35639 -0.24815 C -0.35756 -0.25 -0.35847 -0.25255 -0.35977 -0.25417 C -0.36212 -0.25741 -0.3668 -0.2625 -0.3668 -0.2625 C -0.36758 -0.2662 -0.3685 -0.27292 -0.37045 -0.275 C -0.37175 -0.27662 -0.37357 -0.27639 -0.37514 -0.27731 C -0.38204 -0.28634 -0.37813 -0.28148 -0.38686 -0.29167 L -0.39024 -0.29583 C -0.39102 -0.29259 -0.39076 -0.28727 -0.39258 -0.28565 C -0.39753 -0.28125 -0.39962 -0.30162 -0.39962 -0.30231 C -0.39883 -0.30671 -0.39714 -0.31227 -0.39962 -0.31667 C -0.40079 -0.31875 -0.4043 -0.31875 -0.4043 -0.31875 L -0.4043 -0.31875 " pathEditMode="relative" ptsTypes="AAAAAAAAAAAAAAAAAAAAAAAAAAAAAAAAAAAAAAAAAAAAAAAAAAAA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32 -0.07292 L 0.03932 -0.07292 L 0.06745 -0.0919 C 0.07135 -0.09445 0.07513 -0.09769 0.07916 -0.10023 L 0.10963 -0.11875 C 0.11393 -0.12153 0.1181 -0.125 0.12239 -0.12709 C 0.13554 -0.1338 0.14049 -0.13588 0.15286 -0.14375 C 0.15807 -0.14723 0.16302 -0.15116 0.16823 -0.1544 C 0.17239 -0.15672 0.17682 -0.15811 0.18099 -0.16042 C 0.18893 -0.16505 0.19635 -0.17223 0.20442 -0.17523 C 0.23216 -0.18496 0.22005 -0.18218 0.24088 -0.18542 L 0.25026 -0.18959 C 0.25976 -0.19375 0.26758 -0.19584 0.27708 -0.20209 C 0.28021 -0.2044 0.28333 -0.20672 0.28646 -0.20857 C 0.2888 -0.20973 0.29127 -0.20973 0.29349 -0.21042 C 0.29713 -0.21181 0.30065 -0.2132 0.30416 -0.21459 C 0.33086 -0.22593 0.28932 -0.20926 0.32995 -0.22709 C 0.35651 -0.23912 0.33242 -0.22848 0.35442 -0.23773 C 0.36836 -0.24329 0.34596 -0.23426 0.36745 -0.24607 C 0.36966 -0.24723 0.37213 -0.24699 0.37435 -0.24792 C 0.37721 -0.24908 0.37982 -0.25093 0.38255 -0.25209 C 0.38724 -0.25417 0.39206 -0.2551 0.39661 -0.25625 C 0.39896 -0.25764 0.4013 -0.25949 0.40364 -0.26042 C 0.41146 -0.26389 0.41614 -0.26482 0.4237 -0.2669 C 0.42916 -0.27014 0.42721 -0.26922 0.43541 -0.27107 L 0.46823 -0.27709 C 0.46979 -0.27801 0.47135 -0.27848 0.47291 -0.2794 C 0.47409 -0.27986 0.47513 -0.28125 0.4763 -0.28125 C 0.48607 -0.28264 0.49583 -0.28264 0.50573 -0.28334 C 0.51536 -0.28264 0.52526 -0.28264 0.53489 -0.28125 C 0.53659 -0.28125 0.53802 -0.27963 0.53958 -0.2794 C 0.5431 -0.27824 0.54674 -0.27801 0.55026 -0.27709 C 0.55807 -0.27547 0.56432 -0.27361 0.57239 -0.27292 C 0.61094 -0.26968 0.59791 -0.28056 0.6112 -0.26875 L 0.6112 -0.26875 " pathEditMode="relative" ptsTypes="AAAAAAAAAAAAAAAAAAAAAAAAAAAAAAAAA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4884 L 2.5E-6 -0.04884 C 0.01198 -0.07893 0.00026 -0.05139 0.01054 -0.07199 C 0.01211 -0.07523 0.01354 -0.07893 0.01523 -0.08217 C 0.01823 -0.08842 0.0207 -0.09236 0.02461 -0.09699 C 0.0276 -0.10046 0.0306 -0.10463 0.03398 -0.10717 C 0.03685 -0.10949 0.04023 -0.10995 0.04336 -0.11134 C 0.05286 -0.12106 0.0582 -0.12685 0.06914 -0.13449 C 0.07291 -0.13703 0.07695 -0.13819 0.08086 -0.14051 C 0.08789 -0.14514 0.10195 -0.15509 0.10195 -0.15509 C 0.10455 -0.1544 0.10742 -0.15416 0.11002 -0.15301 C 0.11133 -0.15278 0.11367 -0.15115 0.11367 -0.15115 L 0.11367 -0.15115 " pathEditMode="relative" ptsTypes="AAAAAAAAAAA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66aeda58a5970f4da68a08c9e65fb9f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20"/>
            <a:ext cx="12192000" cy="687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06" y="1663282"/>
            <a:ext cx="1514475" cy="3019425"/>
          </a:xfrm>
          <a:prstGeom prst="rect">
            <a:avLst/>
          </a:prstGeom>
        </p:spPr>
      </p:pic>
      <p:pic>
        <p:nvPicPr>
          <p:cNvPr id="3074" name="Picture 2" descr="http://s019.radikal.ru/i604/1207/2c/5bb106149e18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6" r="11930" b="7804"/>
          <a:stretch/>
        </p:blipFill>
        <p:spPr bwMode="auto">
          <a:xfrm>
            <a:off x="5723020" y="4714833"/>
            <a:ext cx="973776" cy="170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babystores.com.ua/image/cache/data/odezhda/5T/verhnjaja-odezhda/verhnjaja-odezhda/B214809GRY_Orange-1000x1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5000" y="4888199"/>
            <a:ext cx="1566265" cy="156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lasno.com.ua/img/p/mid/1624739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534" y="5143479"/>
            <a:ext cx="1055708" cy="1055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vatars.mds.yandex.net/get-pdb/69339/e925f26f-42b4-4058-bb83-97d2b7926529/s1200?webp=fals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44" y="4961535"/>
            <a:ext cx="1419595" cy="141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zhevsk.ru/forums/icons/forum_pictures/010465/1046592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9" y="200926"/>
            <a:ext cx="1620198" cy="142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cdn.imgbb.ru/user/36/363631/c1659a98844d8eb94386ca742aee38e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138" y="303737"/>
            <a:ext cx="995943" cy="132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animalsfoto.com/photo/4e/4ea13e10e28edc88f90f290c6a5be4f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202" y="303737"/>
            <a:ext cx="1326775" cy="132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avatars.mds.yandex.net/get-pdb/163339/24050358-2792-46dc-84ca-1235f4c6ae7b/s1200?webp=fals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098" y="389589"/>
            <a:ext cx="1225073" cy="115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www.lookbuck.com/system/products/items/images/000/416/777/for_item/1749585-1.jpg?1438507140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200559" y="487018"/>
            <a:ext cx="793230" cy="105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s://avatars.mds.yandex.net/get-pdb/49816/e55cc6b7-b04a-439e-b907-cd7dc3c63799/s1200?webp=fals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5721" y="5356673"/>
            <a:ext cx="1091437" cy="109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7006" y="163852"/>
            <a:ext cx="20345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Одень малыша </a:t>
            </a:r>
          </a:p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правильно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22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2 0.11436 L 0.00092 0.11436 C 0.02943 0.13519 -0.00533 0.11042 0.02318 0.12825 C 0.0543 0.14815 0.01107 0.12292 0.03842 0.13889 C 0.04076 0.14144 0.0431 0.14491 0.04558 0.147 C 0.05118 0.15116 0.05743 0.15209 0.06289 0.15695 C 0.08933 0.18056 0.05625 0.15163 0.08021 0.17153 C 0.08334 0.17408 0.0862 0.17709 0.08933 0.17963 C 0.09232 0.18195 0.09558 0.18357 0.09844 0.18565 C 0.10131 0.18774 0.10391 0.18982 0.10664 0.1919 C 0.10964 0.19399 0.11289 0.19584 0.11576 0.19792 C 0.12331 0.20348 0.1237 0.20533 0.13112 0.2125 C 0.13347 0.21436 0.13594 0.21598 0.13815 0.21829 C 0.14063 0.22084 0.1431 0.22385 0.14532 0.22663 C 0.14753 0.22917 0.14922 0.23264 0.15144 0.23473 C 0.15404 0.2375 0.15703 0.23866 0.15951 0.24098 C 0.16302 0.24399 0.16628 0.24838 0.1698 0.25116 C 0.17722 0.25718 0.17318 0.25417 0.18203 0.25926 C 0.18269 0.26158 0.18321 0.26366 0.18399 0.26551 C 0.18555 0.26899 0.18802 0.27153 0.18907 0.2757 C 0.19076 0.28172 0.18972 0.29931 0.19115 0.30417 C 0.19219 0.30741 0.19453 0.30695 0.19623 0.30834 C 0.19662 0.31343 0.19675 0.31806 0.19727 0.32292 C 0.19753 0.325 0.19831 0.32686 0.19831 0.32871 C 0.19857 0.33635 0.19831 0.34375 0.19831 0.35163 L 0.19831 0.35186 L 0.19831 0.35163 " pathEditMode="relative" rAng="0" ptsTypes="AAAAAAAAAAAAAAAAAAAAAAAAAAA">
                                      <p:cBhvr>
                                        <p:cTn id="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70" y="1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6 -0.1081 L 0.00196 -0.1081 C 0.00625 -0.10879 0.01055 -0.11111 0.01485 -0.11018 C 0.05104 -0.10185 0.02722 -0.09653 0.04532 -0.10185 C 0.04883 -0.10046 0.05261 -0.10069 0.05586 -0.09768 C 0.05729 -0.09629 0.05651 -0.09051 0.05821 -0.08935 C 0.05951 -0.08842 0.06042 -0.09236 0.06172 -0.09352 C 0.06394 -0.09583 0.06615 -0.09884 0.06875 -0.09977 C 0.07761 -0.10301 0.08672 -0.10393 0.09571 -0.10602 C 0.09688 -0.10671 0.09805 -0.10717 0.09922 -0.1081 C 0.10078 -0.10926 0.10222 -0.11111 0.10391 -0.11227 C 0.10534 -0.11319 0.10703 -0.11342 0.1086 -0.11435 C 0.11016 -0.11551 0.11159 -0.11736 0.11328 -0.11852 C 0.11784 -0.12153 0.12735 -0.12685 0.12735 -0.12685 C 0.13516 -0.13727 0.12852 -0.13055 0.13907 -0.13518 C 0.1431 -0.13704 0.15065 -0.14259 0.1543 -0.1456 C 0.16302 -0.15347 0.1569 -0.15069 0.16602 -0.15602 C 0.17032 -0.15879 0.17214 -0.15764 0.17657 -0.16227 C 0.17982 -0.16597 0.18243 -0.17176 0.18594 -0.17477 C 0.19714 -0.18472 0.18321 -0.17222 0.19649 -0.18518 C 0.19792 -0.1868 0.19961 -0.18773 0.20118 -0.18935 C 0.21459 -0.2044 0.19388 -0.18518 0.21407 -0.20393 C 0.21862 -0.20833 0.22813 -0.21643 0.22813 -0.21643 C 0.23659 -0.2368 0.22526 -0.21319 0.23868 -0.22893 C 0.24024 -0.23102 0.24063 -0.23518 0.24219 -0.23727 C 0.24349 -0.23935 0.24532 -0.24004 0.24688 -0.24143 C 0.24805 -0.24282 0.24909 -0.24467 0.25039 -0.2456 C 0.25144 -0.24676 0.25274 -0.24676 0.25391 -0.24768 C 0.26368 -0.25648 0.25052 -0.24676 0.26094 -0.2581 C 0.26263 -0.26018 0.26485 -0.26088 0.2668 -0.26227 C 0.2767 -0.28009 0.26328 -0.25555 0.27383 -0.27685 C 0.27526 -0.27986 0.27696 -0.28241 0.27852 -0.28518 C 0.27891 -0.28796 0.27852 -0.29166 0.27969 -0.29352 C 0.28112 -0.29629 0.28438 -0.29467 0.28555 -0.29768 C 0.28711 -0.30254 0.28607 -0.30903 0.28672 -0.31435 C 0.28685 -0.31597 0.2875 -0.31713 0.28789 -0.31852 L 0.28789 -0.31852 " pathEditMode="relative" ptsTypes="AAAAAAAAAAAAAAAAAAAAAAAAAAAAAAAAAAAAA">
                                      <p:cBhvr>
                                        <p:cTn id="1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07407E-6 L -4.79167E-6 0.00024 C 0.00183 -0.00717 0.00339 -0.01435 0.00547 -0.02083 C 0.00625 -0.02314 0.00756 -0.02453 0.00821 -0.02685 C 0.00951 -0.03009 0.01016 -0.03402 0.0112 -0.0375 C 0.01172 -0.03958 0.01224 -0.04166 0.01316 -0.04328 C 0.01446 -0.04652 0.01628 -0.04884 0.01771 -0.05162 C 0.01967 -0.05856 0.02175 -0.06504 0.02344 -0.07222 C 0.02448 -0.07638 0.02527 -0.08055 0.02644 -0.08449 C 0.02761 -0.08935 0.02995 -0.09421 0.03099 -0.09907 C 0.03243 -0.10509 0.03334 -0.1118 0.03477 -0.11759 C 0.04336 -0.15115 0.03764 -0.12199 0.04428 -0.15046 C 0.0461 -0.15833 0.04584 -0.15972 0.04714 -0.16689 C 0.04779 -0.1706 0.04844 -0.17384 0.04909 -0.17754 C 0.04922 -0.18055 0.04935 -0.18426 0.04987 -0.1875 C 0.05079 -0.19259 0.05417 -0.19884 0.0556 -0.20208 C 0.05599 -0.20625 0.05625 -0.21018 0.05665 -0.21458 C 0.05691 -0.22106 0.05652 -0.22847 0.05743 -0.23518 C 0.05795 -0.2375 0.05938 -0.23773 0.06042 -0.23912 L 0.06146 -0.2574 L 0.06146 -0.25717 " pathEditMode="relative" rAng="0" ptsTypes="AAAAAAAAAAAAAAAAAAAAA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2.91667E-6 -1.85185E-6 C -0.00039 -0.00648 0.00013 -0.01296 -0.00117 -0.01898 C -0.00195 -0.02245 -0.00456 -0.02407 -0.00586 -0.02731 C -0.00651 -0.02894 -0.00664 -0.03148 -0.0069 -0.03333 C -0.00664 -0.0375 -0.0069 -0.04213 -0.00586 -0.04583 C 0.00235 -0.07477 -0.00338 -0.03426 -2.91667E-6 -0.06481 C 0.00235 -0.05972 0.0056 -0.05602 0.00703 -0.05 C 0.00768 -0.04745 0.00586 -0.03889 0.00586 -0.04167 C 0.00586 -0.04954 0.00638 -0.05718 0.00703 -0.06481 C 0.00755 -0.07037 0.00938 -0.08148 0.00938 -0.08148 C 0.00977 -0.0875 0.01016 -0.09398 0.01055 -0.1 C 0.01094 -0.1044 0.01146 -0.10833 0.01172 -0.1125 C 0.01315 -0.13519 0.0125 -0.13588 0.01406 -0.15648 C 0.01432 -0.15995 0.01498 -0.16319 0.01524 -0.16667 C 0.01576 -0.17361 0.01589 -0.18079 0.01641 -0.1875 C 0.01667 -0.18981 0.01758 -0.19167 0.01758 -0.19398 C 0.01797 -0.22569 0.01758 -0.25787 0.01758 -0.28958 L 0.01758 -0.28958 " pathEditMode="relative" ptsTypes="AAAAAAAAAAAAAAAAAAA">
                                      <p:cBhvr>
                                        <p:cTn id="21" dur="2000" fill="hold"/>
                                        <p:tgtEl>
                                          <p:spTgt spid="3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1.85185E-6 L 6.25E-7 1.85185E-6 C 0.00313 -0.00208 0.00599 -0.00532 0.00938 -0.00625 C 0.01433 -0.0081 0.0194 -0.00787 0.02448 -0.00856 C 0.0362 -0.00995 0.04792 -0.01204 0.05964 -0.01273 C 0.08464 -0.01412 0.10964 -0.01412 0.13464 -0.01458 L 0.17683 -0.01875 C 0.18933 -0.01991 0.20196 -0.01829 0.21433 -0.02106 C 0.22552 -0.02315 0.2362 -0.0294 0.24714 -0.03356 C 0.29584 -0.0787 0.24701 -0.03819 0.2987 -0.0669 C 0.31888 -0.07801 0.33815 -0.09444 0.3586 -0.1044 L 0.42292 -0.13542 C 0.42748 -0.13773 0.47383 -0.15995 0.47683 -0.16273 C 0.47917 -0.16458 0.48177 -0.1662 0.48386 -0.16875 C 0.49154 -0.1787 0.49779 -0.19259 0.50625 -0.20023 C 0.51797 -0.21088 0.5319 -0.2125 0.54375 -0.22292 C 0.54532 -0.22431 0.54675 -0.22639 0.54844 -0.22708 C 0.55339 -0.22986 0.5586 -0.23079 0.56354 -0.23356 C 0.56758 -0.23565 0.57136 -0.23912 0.57526 -0.2419 C 0.57644 -0.24259 0.57774 -0.24306 0.57891 -0.24375 C 0.58542 -0.24907 0.58711 -0.25231 0.59401 -0.25625 C 0.59714 -0.2581 0.60039 -0.2588 0.60339 -0.26042 C 0.61446 -0.26713 0.60261 -0.26204 0.61172 -0.26875 C 0.62344 -0.27778 0.60769 -0.26111 0.62344 -0.27523 C 0.625 -0.27662 0.62644 -0.27847 0.62813 -0.2794 C 0.63216 -0.28148 0.64584 -0.2831 0.64792 -0.28356 C 0.65599 -0.28819 0.6461 -0.28264 0.65729 -0.28773 C 0.6586 -0.28819 0.66094 -0.28958 0.66094 -0.28958 L 0.66094 -0.28958 " pathEditMode="relative" ptsTypes="AAAAAAAAAAAAAAAAAAAAAAAAAAAAA">
                                      <p:cBhvr>
                                        <p:cTn id="2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-1.04167E-6 2.22222E-6 C -0.0013 0.00833 -0.00247 0.01644 -0.00364 0.025 C -0.00403 0.02824 -0.00403 0.03194 -0.00469 0.03542 C -0.00521 0.03773 -0.00625 0.03958 -0.00703 0.04167 C -0.00937 0.05741 -0.00677 0.04236 -0.01172 0.06042 C -0.01627 0.07616 -0.01146 0.06597 -0.01771 0.07708 C -0.01953 0.08727 -0.01862 0.08542 -0.02578 0.09583 C -0.02786 0.09861 -0.02995 0.10093 -0.03177 0.10417 C -0.03268 0.10579 -0.03294 0.1088 -0.03411 0.11042 C -0.03581 0.1125 -0.03802 0.11296 -0.03984 0.11458 C -0.04778 0.1206 -0.04127 0.11713 -0.04922 0.12083 C -0.05078 0.12222 -0.05234 0.12361 -0.0539 0.125 C -0.05781 0.12778 -0.06198 0.12986 -0.06562 0.13333 C -0.07396 0.14051 -0.06679 0.13472 -0.07734 0.14167 C -0.07943 0.14282 -0.08125 0.14468 -0.08333 0.14583 C -0.08854 0.14861 -0.09765 0.14907 -0.10208 0.15 C -0.13138 0.16042 -0.10065 0.14954 -0.12083 0.15625 C -0.12278 0.15671 -0.12461 0.15787 -0.12656 0.15833 C -0.13281 0.15926 -0.13906 0.15972 -0.14531 0.16042 C -0.16146 0.16736 -0.15508 0.16505 -0.17943 0.17292 C -0.18398 0.17431 -0.19349 0.17708 -0.19349 0.17708 C -0.19453 0.17847 -0.19557 0.18032 -0.19687 0.18125 C -0.19883 0.18241 -0.20078 0.18264 -0.20286 0.18333 C -0.2082 0.18495 -0.20976 0.18472 -0.21458 0.1875 C -0.21693 0.18866 -0.21927 0.19028 -0.22161 0.19167 C -0.22265 0.19236 -0.22409 0.19236 -0.225 0.19375 C -0.2263 0.19514 -0.22721 0.19699 -0.22864 0.19792 C -0.24153 0.20625 -0.23385 0.19884 -0.24271 0.20417 C -0.24375 0.20486 -0.24492 0.20556 -0.24609 0.20625 C -0.24765 0.20694 -0.24935 0.20741 -0.25078 0.20833 C -0.25286 0.20949 -0.25469 0.21111 -0.25677 0.2125 C -0.25859 0.21366 -0.26302 0.2162 -0.26484 0.21667 C -0.26953 0.21759 -0.27422 0.21806 -0.2789 0.21875 C -0.28047 0.21944 -0.28203 0.22037 -0.28359 0.22083 C -0.29544 0.22361 -0.31185 0.22407 -0.32239 0.225 C -0.32539 0.22546 -0.33958 0.22778 -0.34349 0.22917 C -0.34661 0.23009 -0.34974 0.23194 -0.35286 0.23333 C -0.35872 0.23588 -0.35599 0.23449 -0.36094 0.2375 C -0.36224 0.23889 -0.36341 0.24005 -0.36458 0.24167 C -0.36614 0.24352 -0.36758 0.24606 -0.36927 0.24792 C -0.37226 0.25093 -0.37526 0.25417 -0.37864 0.25625 L -0.38203 0.25833 L -0.38203 0.25833 L -0.38203 0.25833 " pathEditMode="relative" ptsTypes="AAAAAAAAAAAAAAAAAAAAAAAAAAAAAAAAAAAAAAAAAAAAA">
                                      <p:cBhvr>
                                        <p:cTn id="31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9861 L 0.00013 0.09861 C -0.00039 0.11389 -0.00052 0.12917 -0.00117 0.14445 C -0.0013 0.14792 -0.00182 0.15139 -0.00221 0.15463 C -0.0026 0.15695 -0.0026 0.15949 -0.00351 0.16111 C -0.00469 0.1632 -0.00664 0.16389 -0.0082 0.16528 C -0.0069 0.17084 -0.00508 0.17593 -0.00456 0.18195 C -0.00456 0.18241 -0.00651 0.19908 -0.0069 0.20047 C -0.00781 0.20371 -0.0095 0.20579 -0.01055 0.2088 C -0.0181 0.23357 -0.00729 0.20625 -0.01627 0.22778 C -0.01771 0.23472 -0.01758 0.23496 -0.01992 0.24213 C -0.02057 0.24445 -0.02148 0.2463 -0.02226 0.24861 C -0.02943 0.27246 -0.02422 0.26482 -0.03164 0.27361 C -0.03607 0.28542 -0.03138 0.27431 -0.03867 0.28611 C -0.04101 0.29005 -0.04284 0.29514 -0.0457 0.29861 C -0.05065 0.3044 -0.05234 0.30718 -0.05742 0.31111 C -0.05846 0.31181 -0.05976 0.3125 -0.06081 0.31297 C -0.07096 0.325 -0.0582 0.31065 -0.06784 0.31945 C -0.06914 0.32037 -0.07018 0.32246 -0.07148 0.32361 C -0.07669 0.32755 -0.075 0.32361 -0.07956 0.32778 C -0.08086 0.32871 -0.08177 0.33125 -0.0832 0.33195 C -0.08659 0.33334 -0.09023 0.33334 -0.09362 0.3338 C -0.09492 0.33472 -0.09596 0.33611 -0.09726 0.33611 C -0.10586 0.33611 -0.10052 0.32292 -0.1043 0.35278 C -0.12643 0.35185 -0.14883 0.35232 -0.17096 0.35047 C -0.17578 0.35023 -0.18034 0.3463 -0.18502 0.3463 L -0.1862 0.3463 L -0.1862 0.3463 " pathEditMode="relative" ptsTypes="AAAAAAAAAAAAAAAAAAAAAAAAAAAA">
                                      <p:cBhvr>
                                        <p:cTn id="36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85185E-6 L -6.25E-7 -1.85185E-6 C -0.00768 0.0338 -6.25E-7 0.01042 -0.01289 0.03102 C -0.01615 0.03634 -0.01628 0.04028 -0.01875 0.0456 C -0.02266 0.05347 -0.02292 0.05324 -0.02695 0.0581 C -0.03255 0.07292 -0.025 0.05463 -0.03633 0.07269 C -0.05026 0.09514 -0.03424 0.07523 -0.04453 0.08727 C -0.04609 0.09213 -0.04714 0.09769 -0.04922 0.10185 C -0.05078 0.10486 -0.05326 0.10579 -0.05508 0.1081 C -0.05716 0.11065 -0.05924 0.11343 -0.06094 0.11644 C -0.06198 0.11829 -0.06211 0.12176 -0.06328 0.12269 C -0.06549 0.12477 -0.06797 0.12407 -0.07031 0.12477 C -0.07266 0.12616 -0.07604 0.12546 -0.07734 0.12894 C -0.08047 0.13704 -0.07839 0.13449 -0.0832 0.13727 C -0.0957 0.15509 -0.08398 0.13889 -0.09258 0.14977 C -0.09427 0.15185 -0.09557 0.15463 -0.09727 0.15602 C -0.09883 0.15741 -0.10039 0.15741 -0.10195 0.1581 C -0.11016 0.17269 -0.10117 0.15856 -0.10898 0.16644 C -0.11276 0.17037 -0.11367 0.17361 -0.11719 0.17685 C -0.11836 0.17801 -0.11953 0.17824 -0.1207 0.17894 C -0.12318 0.18194 -0.12578 0.18588 -0.12891 0.18519 C -0.13112 0.18495 -0.13281 0.18241 -0.13477 0.18102 C -0.13945 0.18241 -0.14414 0.18634 -0.14883 0.18519 C -0.15326 0.18426 -0.15651 0.17731 -0.16055 0.17477 C -0.16393 0.17292 -0.16758 0.17338 -0.17109 0.17269 C -0.17995 0.17801 -0.16914 0.17106 -0.17812 0.17894 C -0.1793 0.18009 -0.1806 0.18009 -0.18164 0.18102 C -0.18294 0.18218 -0.18385 0.18449 -0.18516 0.18519 C -0.18711 0.18657 -0.18906 0.18657 -0.19102 0.18727 C -0.19219 0.18866 -0.19336 0.19051 -0.19453 0.19144 C -0.19805 0.19468 -0.20143 0.19653 -0.20508 0.19769 C -0.20742 0.19861 -0.2099 0.19907 -0.21211 0.19977 C -0.2138 0.20046 -0.21536 0.20116 -0.2168 0.20185 C -0.2181 0.20255 -0.21914 0.2037 -0.22031 0.20394 C -0.22305 0.20509 -0.22591 0.20532 -0.22852 0.20602 C -0.23099 0.20671 -0.23333 0.20741 -0.23555 0.2081 C -0.23958 0.20949 -0.24206 0.21157 -0.24609 0.21227 C -0.25195 0.21343 -0.25794 0.21366 -0.26367 0.21435 C -0.29948 0.21944 -0.24531 0.21505 -0.32227 0.21852 C -0.3293 0.21991 -0.34141 0.22222 -0.34805 0.22269 C -0.35742 0.22361 -0.3668 0.22407 -0.37617 0.22477 L -0.40312 0.22894 C -0.41302 0.23773 -0.40768 0.23472 -0.41953 0.23727 C -0.4207 0.23866 -0.42174 0.24074 -0.42305 0.24144 C -0.42539 0.24282 -0.42786 0.24282 -0.43008 0.24352 C -0.43411 0.24491 -0.43789 0.2463 -0.4418 0.24769 C -0.44219 0.24977 -0.44206 0.25255 -0.44297 0.25394 C -0.44466 0.25648 -0.44701 0.25671 -0.44883 0.2581 C -0.46029 0.26713 -0.44687 0.26157 -0.47109 0.26435 C -0.47266 0.26505 -0.47435 0.26574 -0.47578 0.26644 C -0.47708 0.26713 -0.47812 0.26852 -0.4793 0.26852 C -0.4875 0.26991 -0.4957 0.26991 -0.50391 0.2706 C -0.51094 0.27315 -0.50781 0.27269 -0.51328 0.27269 L -0.51094 0.27269 " pathEditMode="relative" ptsTypes="AAAAAAAAAAAAAAAAAAAAAAAAAAAAAAAAAAAAAAAAAAAAAAAAAAAAAA">
                                      <p:cBhvr>
                                        <p:cTn id="41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0.08611 L 0.00365 0.08611 C 0.00313 0.09584 0.003 0.10556 0.00235 0.11528 C 0.00222 0.11736 0.00144 0.11922 0.00131 0.12153 C -0.0013 0.14259 -0.00065 0.14074 -0.00234 0.15903 C -0.00299 0.16736 -0.00403 0.17547 -0.00468 0.18403 C -0.00494 0.19028 -0.00494 0.19653 -0.00572 0.20278 C -0.00625 0.20579 -0.00729 0.20834 -0.00807 0.21111 C -0.00872 0.22384 -0.00898 0.23611 -0.01041 0.24861 C -0.0108 0.2507 -0.01132 0.25255 -0.01171 0.25486 C -0.0125 0.26019 -0.01328 0.26574 -0.01406 0.27153 C -0.01445 0.27547 -0.01471 0.27986 -0.0151 0.28403 C -0.01562 0.2882 -0.01783 0.30255 -0.01875 0.30486 C -0.01953 0.30695 -0.01992 0.30926 -0.02109 0.31111 C -0.02656 0.31968 -0.02851 0.31968 -0.03515 0.32361 L -0.03854 0.3257 C -0.04166 0.32732 -0.04361 0.32871 -0.04687 0.32986 C -0.04947 0.33056 -0.05234 0.33102 -0.05494 0.33195 C -0.05664 0.33241 -0.05807 0.3338 -0.05963 0.33403 C -0.08385 0.33519 -0.10807 0.33542 -0.13229 0.33611 C -0.14296 0.34236 -0.13645 0.33935 -0.15937 0.33611 C -0.16132 0.33565 -0.16315 0.33426 -0.1651 0.33403 C -0.16979 0.33287 -0.17447 0.33264 -0.17916 0.33195 C -0.2095 0.32292 -0.16835 0.33449 -0.25182 0.32778 C -0.25585 0.32732 -0.25976 0.32523 -0.26354 0.32361 C -0.26666 0.32222 -0.26979 0.32037 -0.27291 0.31945 C -0.275 0.31875 -0.27695 0.31829 -0.2789 0.31736 C -0.28125 0.31621 -0.28346 0.31343 -0.28593 0.3132 L -0.3 0.31111 C -0.30104 0.31042 -0.30221 0.30949 -0.30338 0.30903 C -0.30807 0.30695 -0.31289 0.30602 -0.31744 0.30486 C -0.31875 0.30347 -0.31966 0.30139 -0.32109 0.3007 C -0.32526 0.29838 -0.32786 0.29861 -0.33151 0.29861 L -0.33151 0.29861 " pathEditMode="relative" ptsTypes="AAAAAAAAAAAAAAAAAAAAAAAAAAAAAAAAAA">
                                      <p:cBhvr>
                                        <p:cTn id="46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 -0.11852 L 0.0043 -0.11829 C 0.00886 -0.12014 0.01433 -0.11875 0.01823 -0.12291 C 0.02201 -0.12616 0.02331 -0.13379 0.02605 -0.13889 C 0.02839 -0.14305 0.03125 -0.14676 0.03373 -0.15092 C 0.03972 -0.16111 0.03477 -0.15741 0.04154 -0.16065 C 0.05547 -0.18264 0.03503 -0.15278 0.05052 -0.16875 C 0.05183 -0.17014 0.05209 -0.17315 0.05313 -0.175 C 0.05469 -0.17731 0.05664 -0.17847 0.05821 -0.18079 C 0.06094 -0.18472 0.06342 -0.18889 0.06602 -0.19282 C 0.06732 -0.19514 0.06888 -0.19653 0.0698 -0.19907 C 0.07071 -0.20092 0.0711 -0.20347 0.0724 -0.20486 C 0.07396 -0.20648 0.07592 -0.20625 0.07761 -0.20717 C 0.07891 -0.20972 0.08047 -0.21204 0.08151 -0.21504 C 0.08217 -0.2169 0.08217 -0.21921 0.08269 -0.22083 C 0.08386 -0.22407 0.08529 -0.22616 0.08659 -0.22893 C 0.09037 -0.25208 0.08516 -0.22361 0.0905 -0.24329 C 0.09115 -0.2456 0.09115 -0.24861 0.0918 -0.25116 C 0.09245 -0.25393 0.09349 -0.25648 0.0944 -0.25926 C 0.09636 -0.27129 0.09506 -0.26458 0.09818 -0.2794 L 0.09948 -0.28518 C 0.09987 -0.28727 0.10026 -0.28935 0.10079 -0.29143 C 0.103 -0.29768 0.10521 -0.3037 0.10599 -0.31134 C 0.10638 -0.31528 0.10664 -0.31944 0.1073 -0.32338 C 0.10886 -0.33426 0.1086 -0.325 0.1086 -0.3331 L 0.1086 -0.3331 " pathEditMode="relative" rAng="0" ptsTypes="AAAAAAAAAAAAAAAAAAAAAAAAAA">
                                      <p:cBhvr>
                                        <p:cTn id="5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66aeda58a5970f4da68a08c9e65fb9f3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20"/>
            <a:ext cx="12192000" cy="687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cdn01.ru/files/users/images/7e/8a/7e8a6a2fb8d33e3eb200a095dd9f13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2" y="2543176"/>
            <a:ext cx="9043851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07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44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Book Antiqua</vt:lpstr>
      <vt:lpstr>Bookman Old Style</vt:lpstr>
      <vt:lpstr>Calibri</vt:lpstr>
      <vt:lpstr>Calibri Light</vt:lpstr>
      <vt:lpstr>Тема Office</vt:lpstr>
      <vt:lpstr>Одежда – обувь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Одежда – обувь – головные уборы</dc:title>
  <dc:creator>User</dc:creator>
  <cp:lastModifiedBy>User</cp:lastModifiedBy>
  <cp:revision>40</cp:revision>
  <dcterms:created xsi:type="dcterms:W3CDTF">2017-02-07T18:46:10Z</dcterms:created>
  <dcterms:modified xsi:type="dcterms:W3CDTF">2018-02-08T17:18:44Z</dcterms:modified>
</cp:coreProperties>
</file>