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1DA3F-90D8-46E2-B513-90405A1E24BB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FC2B2-5674-42E4-BB09-B54230F9AD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3357586" cy="636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857364"/>
            <a:ext cx="295275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929058" y="928670"/>
            <a:ext cx="43456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Герань луговая 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4643438" y="5000636"/>
            <a:ext cx="3215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</a:t>
            </a:r>
            <a:r>
              <a:rPr lang="en-US" dirty="0" smtClean="0"/>
              <a:t>:</a:t>
            </a:r>
            <a:r>
              <a:rPr lang="ru-RU" dirty="0" smtClean="0"/>
              <a:t> ученик 3 </a:t>
            </a:r>
            <a:r>
              <a:rPr lang="en-US" dirty="0" smtClean="0"/>
              <a:t>“</a:t>
            </a:r>
            <a:r>
              <a:rPr lang="ru-RU" dirty="0" smtClean="0"/>
              <a:t>б</a:t>
            </a:r>
            <a:r>
              <a:rPr lang="en-US" dirty="0" smtClean="0"/>
              <a:t>”</a:t>
            </a:r>
            <a:r>
              <a:rPr lang="ru-RU" dirty="0" smtClean="0"/>
              <a:t> класса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Ковальчук Егор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642918"/>
            <a:ext cx="32147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Герань растет не только дома на подоконнике.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PC\Desktop\geranium-pratense-mrs-kendall-cla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4071934" cy="30100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3357562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Герань луговая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PC\Desktop\geran-komnatn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786058"/>
            <a:ext cx="4071967" cy="31432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72132" y="6000768"/>
            <a:ext cx="2744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Герань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комнатная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5000636"/>
            <a:ext cx="37834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Она растет и на лугу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000636"/>
            <a:ext cx="6357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Цветет луговая герань очень мало – только два дня! Но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цветков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 нее очень много, поэтому нам и кажется, что герань цветет долго-долго.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9256" y="928670"/>
            <a:ext cx="34290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Цветок луговой герани из пяти лепестков. Края лепестка округлые, ровные. От одного корня отходит несколько стеблей.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5000660" cy="4521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928662" y="5286388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Стебель и листья покрыты волосками с железками.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8" y="857232"/>
            <a:ext cx="31432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Пыльцу герани очень любят разные насекомые и ползающие жучки. Но герань – цветок удивительный. Она не отдает свою пыльцу жучкам, а бережет ее для пчел и бабочек.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5334011" cy="400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71472" y="5000636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Стебелек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около цветка герани покрыт липкой жидкостью. И жучки через нее просто не могут проползти. А вот бабочкам и пчелам это не мешает.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29256" y="1142984"/>
            <a:ext cx="34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 плода герани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есть длинный клювик, как у журавля. Поэтому и называют еще герань луговую журавельником.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4881572" cy="3661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58" y="4572008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Как созреет такой плод с клювиком у луговой герани, выпадут из него семена. Где упадут – там вырастут на следующий год новые растения герани луговой.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191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4</cp:revision>
  <dcterms:created xsi:type="dcterms:W3CDTF">2015-04-16T18:57:48Z</dcterms:created>
  <dcterms:modified xsi:type="dcterms:W3CDTF">2015-04-16T19:36:29Z</dcterms:modified>
</cp:coreProperties>
</file>