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4" r:id="rId6"/>
    <p:sldId id="265" r:id="rId7"/>
    <p:sldId id="266" r:id="rId8"/>
    <p:sldId id="267" r:id="rId9"/>
    <p:sldId id="262" r:id="rId10"/>
    <p:sldId id="263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08.02.2018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60722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 smtClean="0"/>
              <a:t>Творческий проект</a:t>
            </a:r>
            <a:br>
              <a:rPr lang="ru-RU" sz="4900" dirty="0" smtClean="0"/>
            </a:br>
            <a:r>
              <a:rPr lang="ru-RU" sz="4900" dirty="0" smtClean="0"/>
              <a:t>На тему </a:t>
            </a:r>
            <a:br>
              <a:rPr lang="ru-RU" sz="4900" dirty="0" smtClean="0"/>
            </a:br>
            <a:r>
              <a:rPr lang="ru-RU" sz="4900" dirty="0" smtClean="0"/>
              <a:t>« Тайна имени Дмитрий»</a:t>
            </a:r>
            <a:br>
              <a:rPr lang="ru-RU" sz="4900" dirty="0" smtClean="0"/>
            </a:br>
            <a:r>
              <a:rPr lang="ru-RU" sz="4900" dirty="0" smtClean="0"/>
              <a:t>ученика 3 «Б» класса</a:t>
            </a:r>
            <a:br>
              <a:rPr lang="ru-RU" sz="4900" dirty="0" smtClean="0"/>
            </a:br>
            <a:r>
              <a:rPr lang="ru-RU" sz="4900" dirty="0" smtClean="0"/>
              <a:t>ГБОУ СОШ </a:t>
            </a:r>
            <a:r>
              <a:rPr lang="ru-RU" sz="4900" dirty="0" smtClean="0"/>
              <a:t>«ЦО» </a:t>
            </a:r>
            <a:r>
              <a:rPr lang="ru-RU" sz="4900" dirty="0" err="1" smtClean="0"/>
              <a:t>п.Варламово</a:t>
            </a: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err="1" smtClean="0"/>
              <a:t>Гога</a:t>
            </a:r>
            <a:r>
              <a:rPr lang="ru-RU" sz="4900" dirty="0" smtClean="0"/>
              <a:t> Дмитрия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14290"/>
            <a:ext cx="8286808" cy="6286544"/>
          </a:xfrm>
        </p:spPr>
        <p:txBody>
          <a:bodyPr>
            <a:normAutofit/>
          </a:bodyPr>
          <a:lstStyle/>
          <a:p>
            <a:pPr algn="ctr"/>
            <a:endParaRPr lang="ru-RU" sz="1600" b="1" dirty="0" smtClean="0"/>
          </a:p>
          <a:p>
            <a:pPr algn="ctr"/>
            <a:r>
              <a:rPr lang="ru-RU" sz="1800" b="1" dirty="0" smtClean="0"/>
              <a:t>Известный русский прозаик, автор великолепных детских произведений. ... Самые известные его произведения изучаются сейчас детьми в 3 классе</a:t>
            </a:r>
            <a:r>
              <a:rPr lang="ru-RU" sz="2400" b="1" dirty="0" smtClean="0"/>
              <a:t>.</a:t>
            </a:r>
          </a:p>
          <a:p>
            <a:pPr algn="ctr"/>
            <a:r>
              <a:rPr lang="ru-RU" sz="2000" b="1" dirty="0" smtClean="0"/>
              <a:t>                                                      </a:t>
            </a:r>
            <a:r>
              <a:rPr lang="ru-RU" sz="1600" dirty="0" smtClean="0"/>
              <a:t>трогательная история  «Серая шейка»</a:t>
            </a:r>
          </a:p>
          <a:p>
            <a:pPr algn="ctr"/>
            <a:endParaRPr lang="ru-RU" sz="1800" dirty="0" smtClean="0"/>
          </a:p>
          <a:p>
            <a:pPr algn="l"/>
            <a:endParaRPr lang="ru-RU" sz="1800" dirty="0" smtClean="0"/>
          </a:p>
          <a:p>
            <a:pPr algn="l"/>
            <a:endParaRPr lang="ru-RU" sz="1800" dirty="0" smtClean="0"/>
          </a:p>
          <a:p>
            <a:pPr algn="l"/>
            <a:endParaRPr lang="ru-RU" sz="1800" dirty="0" smtClean="0"/>
          </a:p>
          <a:p>
            <a:pPr algn="l"/>
            <a:endParaRPr lang="ru-RU" sz="1800" dirty="0" smtClean="0"/>
          </a:p>
          <a:p>
            <a:pPr algn="l"/>
            <a:endParaRPr lang="ru-RU" sz="1800" dirty="0" smtClean="0"/>
          </a:p>
          <a:p>
            <a:pPr algn="l"/>
            <a:endParaRPr lang="ru-RU" sz="1800" dirty="0" smtClean="0"/>
          </a:p>
          <a:p>
            <a:pPr algn="l"/>
            <a:endParaRPr lang="ru-RU" sz="1800" dirty="0" smtClean="0"/>
          </a:p>
          <a:p>
            <a:pPr algn="l"/>
            <a:endParaRPr lang="ru-RU" sz="1800" dirty="0" smtClean="0"/>
          </a:p>
          <a:p>
            <a:pPr algn="l"/>
            <a:endParaRPr lang="ru-RU" sz="1800" dirty="0" smtClean="0"/>
          </a:p>
          <a:p>
            <a:pPr algn="l"/>
            <a:endParaRPr lang="ru-RU" sz="1800" dirty="0" smtClean="0"/>
          </a:p>
          <a:p>
            <a:pPr algn="l"/>
            <a:endParaRPr lang="ru-RU" sz="1800" dirty="0" smtClean="0"/>
          </a:p>
          <a:p>
            <a:pPr algn="l"/>
            <a:r>
              <a:rPr lang="ru-RU" sz="1800" dirty="0" smtClean="0"/>
              <a:t>                 </a:t>
            </a:r>
          </a:p>
          <a:p>
            <a:pPr algn="l"/>
            <a:r>
              <a:rPr lang="ru-RU" sz="1800" dirty="0" smtClean="0"/>
              <a:t>                1852-1912 гг.</a:t>
            </a:r>
          </a:p>
          <a:p>
            <a:pPr algn="l"/>
            <a:endParaRPr lang="ru-RU" sz="1800" dirty="0" smtClean="0"/>
          </a:p>
          <a:p>
            <a:pPr algn="l"/>
            <a:endParaRPr lang="ru-RU" sz="1800" dirty="0" smtClean="0"/>
          </a:p>
          <a:p>
            <a:pPr algn="l"/>
            <a:endParaRPr lang="ru-RU" sz="1800" dirty="0" smtClean="0"/>
          </a:p>
          <a:p>
            <a:pPr algn="l"/>
            <a:endParaRPr lang="ru-RU" sz="1800" dirty="0"/>
          </a:p>
        </p:txBody>
      </p:sp>
      <p:pic>
        <p:nvPicPr>
          <p:cNvPr id="4" name="Рисунок 3" descr="сибиря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000240"/>
            <a:ext cx="3643338" cy="3786214"/>
          </a:xfrm>
          <a:prstGeom prst="rect">
            <a:avLst/>
          </a:prstGeom>
        </p:spPr>
      </p:pic>
      <p:pic>
        <p:nvPicPr>
          <p:cNvPr id="5" name="Рисунок 4" descr="серая шей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2000240"/>
            <a:ext cx="4286280" cy="378621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/>
              <a:t>     Российский государственный и политический деятель. Председатель Правительства Российской Федерации с 8 мая 2012 года, председатель партии «Единая Россия» </a:t>
            </a:r>
          </a:p>
          <a:p>
            <a:pPr algn="ctr">
              <a:buNone/>
            </a:pPr>
            <a:r>
              <a:rPr lang="ru-RU" sz="2000" b="1" dirty="0" smtClean="0"/>
              <a:t>с 26 мая 2012 года.</a:t>
            </a:r>
            <a:endParaRPr lang="ru-RU" sz="2000" b="1" dirty="0"/>
          </a:p>
        </p:txBody>
      </p:sp>
      <p:pic>
        <p:nvPicPr>
          <p:cNvPr id="4" name="Рисунок 3" descr="медведе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 smtClean="0"/>
              <a:t> ВЫВОД</a:t>
            </a:r>
          </a:p>
          <a:p>
            <a:pPr algn="ctr">
              <a:buNone/>
            </a:pPr>
            <a:r>
              <a:rPr lang="ru-RU" sz="2400" dirty="0" smtClean="0"/>
              <a:t> Имена людей – часть истории народа. </a:t>
            </a:r>
          </a:p>
          <a:p>
            <a:pPr algn="ctr">
              <a:buNone/>
            </a:pPr>
            <a:r>
              <a:rPr lang="ru-RU" sz="2400" dirty="0" smtClean="0"/>
              <a:t>Наши предки относились к именам очень бережно. Они верили, что имя обладает определённой таинственной силой, которая может ему помочь, а может и навредить. </a:t>
            </a:r>
          </a:p>
          <a:p>
            <a:pPr algn="ctr">
              <a:buNone/>
            </a:pPr>
            <a:r>
              <a:rPr lang="ru-RU" sz="2400" dirty="0" smtClean="0"/>
              <a:t>Связь имени и судьбы человека всегда носила таинственный характер, а знать значение своего имение означало самому управлять своей судьбой.</a:t>
            </a:r>
          </a:p>
          <a:p>
            <a:pPr algn="ctr">
              <a:buNone/>
            </a:pPr>
            <a:r>
              <a:rPr lang="ru-RU" sz="2400" dirty="0" smtClean="0"/>
              <a:t>Имена не случайны. Родители дают имя с надеждой, что ребёнок будет красивым и счастливым, они хотят, чтобы с именем к ребёнку перешли лучшие качества людей предыдущего поколения.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anchor="ctr"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</a:p>
          <a:p>
            <a:pPr algn="just">
              <a:buNone/>
            </a:pPr>
            <a:r>
              <a:rPr lang="ru-RU" b="1" i="1" dirty="0" smtClean="0"/>
              <a:t>     Актуальность: </a:t>
            </a:r>
          </a:p>
          <a:p>
            <a:pPr algn="just">
              <a:buNone/>
            </a:pPr>
            <a:r>
              <a:rPr lang="ru-RU" dirty="0" smtClean="0"/>
              <a:t>     Таинственная связь между звучанием имени и человеком, возникающая в момент наречения младенца, всегда привлекала и завораживала. </a:t>
            </a:r>
          </a:p>
          <a:p>
            <a:pPr algn="just">
              <a:buNone/>
            </a:pPr>
            <a:r>
              <a:rPr lang="ru-RU" dirty="0" smtClean="0"/>
              <a:t>     В давние времена имя ребенку выбиралось с особой тщательностью. При этом многие народы нарекали детей так, чтобы посторонние не знали истинного имени младенца и не могли повлиять на его судьбу.</a:t>
            </a:r>
          </a:p>
          <a:p>
            <a:pPr algn="just">
              <a:buNone/>
            </a:pPr>
            <a:r>
              <a:rPr lang="ru-RU" dirty="0" smtClean="0"/>
              <a:t>     И это не удивительно, ведь имя сопровождает человека на протяжении всей жизни, и во много обусловливает его характер и судьбу. </a:t>
            </a:r>
          </a:p>
          <a:p>
            <a:pPr algn="just">
              <a:buNone/>
            </a:pPr>
            <a:r>
              <a:rPr lang="ru-RU" dirty="0" smtClean="0"/>
              <a:t>     Но как узнать свою судьбу по имени? Для ответа на этот вопрос существует множество решений. </a:t>
            </a:r>
          </a:p>
          <a:p>
            <a:pPr algn="just">
              <a:buNone/>
            </a:pPr>
            <a:r>
              <a:rPr lang="ru-RU" dirty="0" smtClean="0"/>
              <a:t>     Часть из них основана на истории возникновении имени и покровительствующих ему сил, часть – на фонетическом звучании букв, часть – на конкретных характерологических особенностях той или иной буквы.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715436" cy="553880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Цель проекта :</a:t>
            </a:r>
          </a:p>
          <a:p>
            <a:pPr>
              <a:buNone/>
            </a:pPr>
            <a:r>
              <a:rPr lang="ru-RU" dirty="0" smtClean="0"/>
              <a:t>Определить значение и происхождение имени Дмитрий.</a:t>
            </a:r>
          </a:p>
          <a:p>
            <a:pPr>
              <a:buNone/>
            </a:pPr>
            <a:r>
              <a:rPr lang="ru-RU" dirty="0" smtClean="0"/>
              <a:t>Задачи:</a:t>
            </a:r>
          </a:p>
          <a:p>
            <a:pPr>
              <a:buNone/>
            </a:pPr>
            <a:r>
              <a:rPr lang="ru-RU" dirty="0" smtClean="0"/>
              <a:t>1. Найти точное определение понятия «имя».</a:t>
            </a:r>
          </a:p>
          <a:p>
            <a:pPr>
              <a:buNone/>
            </a:pPr>
            <a:r>
              <a:rPr lang="ru-RU" dirty="0" smtClean="0"/>
              <a:t>2. Узнать официальные и неофициальные, полные и сокращенные формы имени Дмитрий.</a:t>
            </a:r>
          </a:p>
          <a:p>
            <a:pPr>
              <a:buNone/>
            </a:pPr>
            <a:r>
              <a:rPr lang="ru-RU" dirty="0" smtClean="0"/>
              <a:t>3. Провести анализ среди родственников которые носят такое же имя.</a:t>
            </a:r>
          </a:p>
          <a:p>
            <a:pPr>
              <a:buNone/>
            </a:pPr>
            <a:r>
              <a:rPr lang="ru-RU" dirty="0" smtClean="0"/>
              <a:t>4. Найти литературных и сказочных героев с именем Дмитрий.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329642" cy="6429420"/>
          </a:xfrm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3400" b="1" dirty="0" smtClean="0"/>
              <a:t>Имя человека возникло очень давно.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dirty="0" smtClean="0"/>
              <a:t> Ещё древние люди придумали способ выделять из толпы  отдельного человека, обращаться к нему по имени. </a:t>
            </a:r>
          </a:p>
          <a:p>
            <a:pPr algn="just">
              <a:buNone/>
            </a:pPr>
            <a:r>
              <a:rPr lang="ru-RU" dirty="0" smtClean="0"/>
              <a:t>В древние времена имена скрывали от врагов.</a:t>
            </a:r>
          </a:p>
          <a:p>
            <a:pPr algn="just">
              <a:buNone/>
            </a:pPr>
            <a:r>
              <a:rPr lang="ru-RU" dirty="0" smtClean="0"/>
              <a:t>Имена в Древней Руси давали необычно.</a:t>
            </a:r>
          </a:p>
          <a:p>
            <a:pPr algn="just">
              <a:buNone/>
            </a:pPr>
            <a:r>
              <a:rPr lang="ru-RU" b="1" i="1" u="sng" dirty="0" smtClean="0"/>
              <a:t>-по внешним признаками: </a:t>
            </a:r>
            <a:r>
              <a:rPr lang="ru-RU" dirty="0" smtClean="0"/>
              <a:t> Светлана, Чернава, Кудряш</a:t>
            </a:r>
          </a:p>
          <a:p>
            <a:pPr algn="just">
              <a:buNone/>
            </a:pPr>
            <a:r>
              <a:rPr lang="ru-RU" b="1" i="1" u="sng" dirty="0" smtClean="0"/>
              <a:t>-по черте характера:  </a:t>
            </a:r>
            <a:r>
              <a:rPr lang="ru-RU" b="1" i="1" dirty="0" smtClean="0"/>
              <a:t>       </a:t>
            </a:r>
            <a:r>
              <a:rPr lang="ru-RU" dirty="0" smtClean="0"/>
              <a:t>Добрыня, Молчун, Прыгунок</a:t>
            </a:r>
          </a:p>
          <a:p>
            <a:pPr algn="just">
              <a:buNone/>
            </a:pPr>
            <a:r>
              <a:rPr lang="ru-RU" b="1" i="1" u="sng" dirty="0" smtClean="0"/>
              <a:t>-по очереди рождения в семье :</a:t>
            </a:r>
            <a:r>
              <a:rPr lang="ru-RU" b="1" i="1" dirty="0" smtClean="0"/>
              <a:t>   </a:t>
            </a:r>
            <a:r>
              <a:rPr lang="ru-RU" dirty="0" smtClean="0"/>
              <a:t>Первой, Вторуня, Пятой, Осьмой</a:t>
            </a:r>
          </a:p>
          <a:p>
            <a:pPr algn="just">
              <a:buNone/>
            </a:pPr>
            <a:r>
              <a:rPr lang="ru-RU" b="1" i="1" u="sng" dirty="0" smtClean="0"/>
              <a:t>-по явлениям природы</a:t>
            </a:r>
            <a:r>
              <a:rPr lang="ru-RU" sz="3100" b="1" i="1" u="sng" dirty="0" smtClean="0"/>
              <a:t>:</a:t>
            </a:r>
            <a:r>
              <a:rPr lang="ru-RU" b="1" i="1" u="sng" dirty="0" smtClean="0"/>
              <a:t> </a:t>
            </a:r>
            <a:r>
              <a:rPr lang="ru-RU" b="1" i="1" dirty="0" smtClean="0"/>
              <a:t>        </a:t>
            </a:r>
            <a:r>
              <a:rPr lang="ru-RU" dirty="0" smtClean="0"/>
              <a:t>Метелица, Знойник, Снегурочка.</a:t>
            </a:r>
          </a:p>
          <a:p>
            <a:pPr algn="just">
              <a:buNone/>
            </a:pPr>
            <a:r>
              <a:rPr lang="ru-RU" b="1" i="1" u="sng" dirty="0" smtClean="0"/>
              <a:t>-по христианским праздникам: </a:t>
            </a:r>
            <a:r>
              <a:rPr lang="ru-RU" b="1" i="1" dirty="0" smtClean="0"/>
              <a:t>    </a:t>
            </a:r>
            <a:r>
              <a:rPr lang="ru-RU" dirty="0" smtClean="0"/>
              <a:t>Постник, Мясоед</a:t>
            </a:r>
          </a:p>
          <a:p>
            <a:pPr algn="just">
              <a:buNone/>
            </a:pPr>
            <a:r>
              <a:rPr lang="ru-RU" b="1" i="1" u="sng" dirty="0" smtClean="0"/>
              <a:t>-по времени и месту появления :</a:t>
            </a:r>
            <a:r>
              <a:rPr lang="ru-RU" dirty="0" smtClean="0"/>
              <a:t>  Суббота, Зима, Дорога.</a:t>
            </a:r>
          </a:p>
          <a:p>
            <a:pPr algn="just">
              <a:buNone/>
            </a:pPr>
            <a:r>
              <a:rPr lang="ru-RU" b="1" i="1" u="sng" dirty="0" smtClean="0"/>
              <a:t>-по профессии родителей:  </a:t>
            </a:r>
            <a:r>
              <a:rPr lang="ru-RU" b="1" i="1" dirty="0" smtClean="0"/>
              <a:t>       </a:t>
            </a:r>
            <a:r>
              <a:rPr lang="ru-RU" dirty="0" smtClean="0"/>
              <a:t>Рыбак, Муковоз, Кожемяка.</a:t>
            </a:r>
          </a:p>
          <a:p>
            <a:pPr algn="just">
              <a:buNone/>
            </a:pPr>
            <a:r>
              <a:rPr lang="ru-RU" b="1" i="1" u="sng" dirty="0" smtClean="0"/>
              <a:t>Самые необычные имена: </a:t>
            </a:r>
            <a:r>
              <a:rPr lang="ru-RU" dirty="0" smtClean="0"/>
              <a:t>       Некрас, Немил, Дурак, Ненаш</a:t>
            </a:r>
          </a:p>
          <a:p>
            <a:pPr algn="just">
              <a:buNone/>
            </a:pPr>
            <a:r>
              <a:rPr lang="ru-RU" dirty="0" smtClean="0"/>
              <a:t>Эти имена не значили, что человек имеет эти качества; они должны были обмануть злого духа, чтобы ребёнок не заболел.</a:t>
            </a:r>
          </a:p>
          <a:p>
            <a:pPr algn="just">
              <a:buNone/>
            </a:pPr>
            <a:r>
              <a:rPr lang="ru-RU" dirty="0" smtClean="0"/>
              <a:t>"Имя"по-гречески - "онома", поэтому во всем мире наука об именах называется </a:t>
            </a:r>
            <a:r>
              <a:rPr lang="ru-RU" b="1" i="1" u="sng" dirty="0" smtClean="0"/>
              <a:t>ономастика.</a:t>
            </a:r>
          </a:p>
          <a:p>
            <a:pPr algn="just">
              <a:buNone/>
            </a:pPr>
            <a:r>
              <a:rPr lang="ru-RU" dirty="0" smtClean="0"/>
              <a:t>Имя дают ребёнку при рождении его родители исходя из собственных убеждений и желаний.</a:t>
            </a:r>
          </a:p>
          <a:p>
            <a:pPr algn="just">
              <a:buNone/>
            </a:pPr>
            <a:r>
              <a:rPr lang="ru-RU" dirty="0" smtClean="0"/>
              <a:t>В руках каждого человека - создать  добрую славу своему имени.</a:t>
            </a:r>
          </a:p>
          <a:p>
            <a:pPr algn="ctr">
              <a:buNone/>
            </a:pPr>
            <a:r>
              <a:rPr lang="ru-RU" dirty="0" smtClean="0"/>
              <a:t> </a:t>
            </a:r>
            <a:r>
              <a:rPr lang="ru-RU" b="1" i="1" dirty="0" smtClean="0"/>
              <a:t>Имя человека во многом определяет его характер и судьбу.</a:t>
            </a:r>
          </a:p>
          <a:p>
            <a:endParaRPr lang="ru-RU" b="1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14290"/>
            <a:ext cx="8786874" cy="6357982"/>
          </a:xfrm>
        </p:spPr>
        <p:txBody>
          <a:bodyPr/>
          <a:lstStyle/>
          <a:p>
            <a:pPr algn="ctr"/>
            <a:r>
              <a:rPr lang="ru-RU" b="1" dirty="0" smtClean="0"/>
              <a:t>Меня зовут Дмитрий…</a:t>
            </a:r>
          </a:p>
          <a:p>
            <a:pPr algn="ctr"/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" name="Рисунок 3" descr="дим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857232"/>
            <a:ext cx="4429156" cy="50720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дима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928670"/>
            <a:ext cx="3857652" cy="49292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714356"/>
            <a:ext cx="8501122" cy="578647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000" b="1" i="1" u="sng" dirty="0" smtClean="0"/>
              <a:t>Дмитрий </a:t>
            </a:r>
            <a:r>
              <a:rPr lang="ru-RU" sz="1800" dirty="0" smtClean="0"/>
              <a:t>– распространённое русское имя, греческого происхождения, означающее « посвящённый богине Деметре». Деметра древнегреческая богиня земли и плодородия, поэтому имени Дмитрий  часто дают значение – «земледелец».</a:t>
            </a:r>
          </a:p>
          <a:p>
            <a:pPr algn="ctr"/>
            <a:r>
              <a:rPr lang="ru-RU" sz="1800" dirty="0" smtClean="0"/>
              <a:t> Часто Дмитрий бывает несдержан в общении с друзьями, но отходит он быстро и успокаивается. В совместных делах Дмитрий ставит на первое место не выгоду, а доверительные и дружеские отношения.</a:t>
            </a:r>
          </a:p>
          <a:p>
            <a:pPr algn="ctr"/>
            <a:r>
              <a:rPr lang="ru-RU" sz="1800" dirty="0" smtClean="0"/>
              <a:t>Дмитрий очень общительный ,может болтать без умолку, частенько навязывая окружающим своё мнение. Впрочем, не смотря на это у него много друзей. Друг он верный, сохранит чужой секрет. </a:t>
            </a:r>
          </a:p>
          <a:p>
            <a:pPr algn="ctr"/>
            <a:r>
              <a:rPr lang="ru-RU" sz="1800" dirty="0" smtClean="0"/>
              <a:t>Дмитрий — настоящий перфекционист, стремящийся к совершенству во всем, за что бы ни брался. Главные черты его характера — воля, упорство, стремление к лидерству, умение настоять на своем. Он прекрасно ориентируется в любой обстановке, хорошо сходится с людьми, умеет производить впечатление.</a:t>
            </a:r>
          </a:p>
          <a:p>
            <a:pPr algn="ctr"/>
            <a:r>
              <a:rPr lang="ru-RU" sz="1800" dirty="0" smtClean="0"/>
              <a:t> </a:t>
            </a:r>
          </a:p>
          <a:p>
            <a:pPr algn="ctr"/>
            <a:r>
              <a:rPr lang="ru-RU" sz="1800" dirty="0" smtClean="0"/>
              <a:t>Для матерей Дмитрий -воплощение их мечтаний и объект для баловства.</a:t>
            </a:r>
          </a:p>
          <a:p>
            <a:pPr algn="ctr"/>
            <a:endParaRPr lang="ru-RU" sz="1800" dirty="0" smtClean="0"/>
          </a:p>
          <a:p>
            <a:pPr algn="ctr"/>
            <a:r>
              <a:rPr lang="ru-RU" sz="1400" b="1" dirty="0" smtClean="0"/>
              <a:t>*Перфекционист</a:t>
            </a:r>
            <a:r>
              <a:rPr lang="ru-RU" sz="1400" dirty="0" smtClean="0"/>
              <a:t> – </a:t>
            </a:r>
            <a:r>
              <a:rPr lang="ru-RU" sz="1400" b="1" dirty="0" smtClean="0"/>
              <a:t>человек</a:t>
            </a:r>
            <a:r>
              <a:rPr lang="ru-RU" sz="1400" dirty="0" smtClean="0"/>
              <a:t>, </a:t>
            </a:r>
            <a:r>
              <a:rPr lang="ru-RU" sz="1400" b="1" dirty="0" smtClean="0"/>
              <a:t>стремящийся к совершенству. </a:t>
            </a:r>
            <a:endParaRPr lang="ru-RU" sz="1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Родители долго не думали над именем и пришли к общему мнению довольно быстро. </a:t>
            </a:r>
          </a:p>
          <a:p>
            <a:pPr algn="ctr">
              <a:buNone/>
            </a:pPr>
            <a:r>
              <a:rPr lang="ru-RU" dirty="0" smtClean="0"/>
              <a:t>Они посчитали это имя ,самым подходящим и самым красивым. Я очень уважаю их выбор и искренне рад, что меня назвали Дмитрием.</a:t>
            </a:r>
          </a:p>
          <a:p>
            <a:pPr algn="ctr">
              <a:buNone/>
            </a:pPr>
            <a:r>
              <a:rPr lang="ru-RU" dirty="0" smtClean="0"/>
              <a:t> Мне очень понравился ответ мамы на вопрос "Почему вы с отцом назвали меня именно так?" Она сказала, что это имя красиво звучит и его можно носить с гордостью и в нашей семье это имя принадлежит только мне. </a:t>
            </a:r>
          </a:p>
          <a:p>
            <a:pPr algn="ctr">
              <a:buNone/>
            </a:pPr>
            <a:r>
              <a:rPr lang="ru-RU" dirty="0" smtClean="0"/>
              <a:t>Я единственный с таким именем среди  любимых мной родственников.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рм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357166"/>
            <a:ext cx="7786742" cy="621510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785794"/>
            <a:ext cx="7854696" cy="5214974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3000" b="1" i="1" dirty="0" smtClean="0"/>
              <a:t>Литературные и сказочные герои.</a:t>
            </a:r>
          </a:p>
          <a:p>
            <a:pPr algn="just"/>
            <a:r>
              <a:rPr lang="ru-RU" dirty="0" smtClean="0"/>
              <a:t>     Умеренная популярность имени Дмитрий держится уже на протяжении многих столетий, и на сегодняшний день эта популярность только растет.</a:t>
            </a:r>
          </a:p>
          <a:p>
            <a:pPr algn="just"/>
            <a:r>
              <a:rPr lang="ru-RU" dirty="0" smtClean="0"/>
              <a:t>     И это неудивительно, ведь у имени удивительно богатая история, его носили и носят множество выдающихся личностей.</a:t>
            </a:r>
          </a:p>
          <a:p>
            <a:pPr algn="just"/>
            <a:r>
              <a:rPr lang="ru-RU" dirty="0" smtClean="0"/>
              <a:t> Среди них химик Дмитрий Менделеев  композитор Дмитрий Шостакович, </a:t>
            </a:r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 </a:t>
            </a:r>
          </a:p>
          <a:p>
            <a:pPr algn="just"/>
            <a:endParaRPr lang="ru-RU" dirty="0"/>
          </a:p>
        </p:txBody>
      </p:sp>
      <p:pic>
        <p:nvPicPr>
          <p:cNvPr id="4" name="Рисунок 3" descr="менделее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357430"/>
            <a:ext cx="3571900" cy="3500462"/>
          </a:xfrm>
          <a:prstGeom prst="rect">
            <a:avLst/>
          </a:prstGeom>
        </p:spPr>
      </p:pic>
      <p:pic>
        <p:nvPicPr>
          <p:cNvPr id="6" name="Рисунок 5" descr="шостакович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2357430"/>
            <a:ext cx="3571900" cy="350046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159</TotalTime>
  <Words>692</Words>
  <Application>Microsoft Office PowerPoint</Application>
  <PresentationFormat>Экран (4:3)</PresentationFormat>
  <Paragraphs>91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Творческий проект На тему  « Тайна имени Дмитрий» ученика 3 «Б» класса ГБОУ СОШ «ЦО» п.Варламово Гога Дмитрия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На тему  « Тайна имени Дмитрий» ученика 3 «Б» класса МБОУ СОШ №  Гога Дмитрия</dc:title>
  <dc:creator>Admin</dc:creator>
  <cp:lastModifiedBy>Пользователь</cp:lastModifiedBy>
  <cp:revision>19</cp:revision>
  <dcterms:created xsi:type="dcterms:W3CDTF">2018-01-21T07:59:41Z</dcterms:created>
  <dcterms:modified xsi:type="dcterms:W3CDTF">2018-02-08T11:43:36Z</dcterms:modified>
</cp:coreProperties>
</file>