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76" r:id="rId13"/>
    <p:sldId id="275" r:id="rId14"/>
    <p:sldId id="274" r:id="rId15"/>
    <p:sldId id="273" r:id="rId16"/>
    <p:sldId id="272" r:id="rId17"/>
    <p:sldId id="271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2714620"/>
            <a:ext cx="71009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Ранний детский аутизм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(из опыта работы)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0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№11 Центр развития ребенка»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3857628"/>
            <a:ext cx="39273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провела: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Седавных Г.Е.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Педагог-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психолог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6143644"/>
            <a:ext cx="2579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г.Гусев, 2017 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1071546"/>
            <a:ext cx="89297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Агрессия по отношению к окружающим объектам и людям-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стремление дергать за волосы, раздирать руку, вдавливаться в плечо взрослого. При появлении таких реакций мы используем следующий прием: нужно крепко обнять ребенка или, прижимая к себе, покачать. Нужно как можно больше тактильного контакта.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1071546"/>
            <a:ext cx="892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88640"/>
            <a:ext cx="867819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детском саду коррекционная работа с аутичными детьми проводится комплексно, группой специалистов: учитель-логопед, педагог-психолог, учитель-дефектолог. Она включает в себя психологическую и педагогическую коррекцию, а также систематическую работу с родителями. 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Глубина аутистических расстройств не позволяет сразу приступить к развитию понимания ребенком обращенной к нему речи и его активной речи. До начала работы над речевой функцией необходим предварительный этап.</a:t>
            </a:r>
          </a:p>
        </p:txBody>
      </p:sp>
    </p:spTree>
    <p:extLst>
      <p:ext uri="{BB962C8B-B14F-4D97-AF65-F5344CB8AC3E}">
        <p14:creationId xmlns:p14="http://schemas.microsoft.com/office/powerpoint/2010/main" val="3873750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116632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Предварительный этап работы.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эмоционального контакта.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Этот длительный период. Первым включается в работу психолог. Он устанавливает эмоциональный контакт с ребенком, развивает его способности к контакту и первоначальные навыки социального взаимодействия. Когда уровень взаимодействия с окружением у ребенка развивается настолько, что становится возможным включение в работу еще одного специалиста. Этим специалистом становится учитель-логопед, который первоначально присутствует на занятиях психолога, а затем тоже включается во взаимодействие с ребенком</a:t>
            </a:r>
          </a:p>
        </p:txBody>
      </p:sp>
    </p:spTree>
    <p:extLst>
      <p:ext uri="{BB962C8B-B14F-4D97-AF65-F5344CB8AC3E}">
        <p14:creationId xmlns:p14="http://schemas.microsoft.com/office/powerpoint/2010/main" val="1048728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1071546"/>
            <a:ext cx="89297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Этап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понимания речи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тем, как начать обучение, надо проанализировать весь спектр речевых навыков, имеющихся у ребенка. Обучение начинают с наиболее простых для него навыков – степень сложности определяется индивидуально. Развитие экспрессивной стороны речи и понимания у говорящих детей должны идти параллельно и равномерно.</a:t>
            </a:r>
          </a:p>
        </p:txBody>
      </p:sp>
    </p:spTree>
    <p:extLst>
      <p:ext uri="{BB962C8B-B14F-4D97-AF65-F5344CB8AC3E}">
        <p14:creationId xmlns:p14="http://schemas.microsoft.com/office/powerpoint/2010/main" val="2982915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889248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Этап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экспрессивной речи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того, когда начальные навыки понимания речи сформированы, начинают обучение экспрессивной речи (речевое общение)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экспрессивной речи в поведенческой терапии начинают с обучения навыку подражания звукам и артикуляционным движениям.</a:t>
            </a:r>
          </a:p>
        </p:txBody>
      </p:sp>
    </p:spTree>
    <p:extLst>
      <p:ext uri="{BB962C8B-B14F-4D97-AF65-F5344CB8AC3E}">
        <p14:creationId xmlns:p14="http://schemas.microsoft.com/office/powerpoint/2010/main" val="1527458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0"/>
            <a:ext cx="896448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Логопедическая работа с детьми с РАС должна проходить определенным образом: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Логопедической работе предшествует адаптационный период, в ходе которого изучаются анамнестические сведения, составляется протокол речевого развития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(речевая карта) 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наблюдение за свободным поведением ребенка.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Очень важно установить эмоциональную связь с ребенком. Нельзя быть слишком активным, навязывать ребенку взаимодействие и задавать прямые вопросы, если не достигнут контакт.</a:t>
            </a:r>
          </a:p>
        </p:txBody>
      </p:sp>
    </p:spTree>
    <p:extLst>
      <p:ext uri="{BB962C8B-B14F-4D97-AF65-F5344CB8AC3E}">
        <p14:creationId xmlns:p14="http://schemas.microsoft.com/office/powerpoint/2010/main" val="2257274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 помещении,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проводится логопедическая работа не должно быть предметов, отвлекающих ребенка, помнить о безопасности, так как некоторые аутичные дети импульсивны,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беспокойны, и у них иногда возникают эпизоды агрессии 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самоагрессии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4.Программа по коррекции речевых нарушений разрабатывается совместно со всеми специалистами, работающими с ребенком.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5.Следует решить индивидуально для каждого ребенка вопрос о применении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Логопедическая работа по коррекции речевого развития должна быть последовательной, терпеливой и иногда очень длительной.</a:t>
            </a:r>
          </a:p>
          <a:p>
            <a:pPr algn="just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40924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4282" y="1071546"/>
            <a:ext cx="892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76672"/>
            <a:ext cx="9036496" cy="5278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Литература: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Лебединская К.С., Никольская О.С.,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Баенская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Е.Р, Дети с нарушениями общения: ранний детский аутизм. М. Просвещение. 1989. 95 с.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Лебединская К.С., Никольская О.С Диагностика раннего детского аутизма. Начальные проявления. М. Просвещение. 1991. 96 с.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3. Аутизм: методические рекомендации по коррекционной работе /под ред. С.А. Морозова,-М.: ВЛАДОС, 2002.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Екжанова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Е.А.,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Стребелева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Е.А. Коррекционно-педагогическая помощь детям раннего и дошкольного возраста – СПб.: КАРО, 2008.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Никольская О.С.,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Баенская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Е.Р.,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Либлинг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М.М. Аутичный ребенок: пути помощи,- М.: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Теревинф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2009.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Организация специальных образовательных условий для детей с ограниченными возможностями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здоровьяв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общеобразовательных учреждениях: Методические рекомендации- М.: МГППУ,2012.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847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clipart.net.ua/images/clip355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7-tub-ru.yandex.net/i?id=531379403-65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256"/>
            <a:ext cx="2286016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1357298"/>
            <a:ext cx="82153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Расстройства аутистического спектра (к ним относится синдром раннего аутизма у детей) характеризуются симптомами, выраженными недостаточностью или полным отсутствием потребности в контакте с окружающими, эмоциональной холодностью или безразличию к близким.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1928802"/>
            <a:ext cx="81439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Дети с РАС испытывают страх новизны, любой перемены в окружающей обстановке, болезненную приверженность к рутинному порядку, однообразное поведение со склонностью к стереотипному движениям. Наиболее отчетливо симптомы аутизма проявляются от 2 до 5 лет.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2143116"/>
            <a:ext cx="84296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Поведение детей с аутизмом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Они могут часами совершать одни и те же действия, отдаленно напоминающие игру: наливать и выливать воду, пересыпать что- либо, перебирать бумажки и т.д.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2285992"/>
            <a:ext cx="83582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Ранний детский аутизм- расстройство развития, при котором ребёнок испытывает трудности в установлении эмоционального контакта с внешним миром.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44" y="2428868"/>
            <a:ext cx="878687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вести с ребёнком с РАС</a:t>
            </a:r>
          </a:p>
          <a:p>
            <a:pPr marL="514350" indent="-514350" algn="ctr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Принимать его таким, какой он есть.</a:t>
            </a:r>
          </a:p>
          <a:p>
            <a:pPr marL="514350" indent="-514350" algn="ctr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Строго придерживаться определенного режима и ритма жизни ребёнка, соблюдать ежедневные ритуалы.</a:t>
            </a:r>
          </a:p>
          <a:p>
            <a:pPr marL="514350" indent="-514350" algn="ctr">
              <a:buAutoNum type="arabicPeriod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Научиться улавливать малейшие вербальные и невербальные сигналы, свидетельствующие о его дискомфорте.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1357298"/>
            <a:ext cx="85011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Как можно реже оставлять его одного.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Объяснять ребёнку смысл его деятельности, используя четкую наглядную информацию (схемы, карты и т.п.)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 Избегать переутомления.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7. Терпеливо устанавливать контакт: прижимать, брать на руки (если ребёнок совсем мал), как можно чаще разговаривать с ним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2285992"/>
            <a:ext cx="85725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Основные поведенческие проблемы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аутичных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детей- страхи, агрессия,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самоагрессия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влечения, непреодолимая стереотипность и др.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проявляется в напряженной моторике, застывшей мимике лица, крике, в негативизме, физической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самоагрессии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7bd3e79f26785c45db99020c894f645-114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4282" y="1428736"/>
            <a:ext cx="8929718" cy="5723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При возникновении страха нельзя пытаться разъяснять, чего ребенок испугался, говорить: «Не бойся!», лучше предложить простой комментарий происходящего, подчеркнуть незначительность пугающего объекта.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Самоагрессия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выражается в импульсивном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кусании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собственной руки, усилении стереотипных реакций. В этой ситуации лучший способ следующий: взрослый начинает сопереживать ребенку в унисон с ним, подбирая подходящие слова по ситуации.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824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Sad11</cp:lastModifiedBy>
  <cp:revision>15</cp:revision>
  <dcterms:created xsi:type="dcterms:W3CDTF">2017-01-17T10:16:03Z</dcterms:created>
  <dcterms:modified xsi:type="dcterms:W3CDTF">2018-02-08T08:43:35Z</dcterms:modified>
</cp:coreProperties>
</file>