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6"/>
  </p:notesMasterIdLst>
  <p:sldIdLst>
    <p:sldId id="256" r:id="rId5"/>
    <p:sldId id="261" r:id="rId6"/>
    <p:sldId id="272" r:id="rId7"/>
    <p:sldId id="268" r:id="rId8"/>
    <p:sldId id="269" r:id="rId9"/>
    <p:sldId id="270" r:id="rId10"/>
    <p:sldId id="271" r:id="rId11"/>
    <p:sldId id="259" r:id="rId12"/>
    <p:sldId id="266" r:id="rId13"/>
    <p:sldId id="267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7E3FF"/>
    <a:srgbClr val="993366"/>
    <a:srgbClr val="FFFF00"/>
    <a:srgbClr val="003300"/>
    <a:srgbClr val="CC00FF"/>
    <a:srgbClr val="FF0066"/>
    <a:srgbClr val="00FFFF"/>
    <a:srgbClr val="99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56" autoAdjust="0"/>
    <p:restoredTop sz="94660"/>
  </p:normalViewPr>
  <p:slideViewPr>
    <p:cSldViewPr>
      <p:cViewPr varScale="1">
        <p:scale>
          <a:sx n="78" d="100"/>
          <a:sy n="78" d="100"/>
        </p:scale>
        <p:origin x="-106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8F87BA-D734-4251-A44F-5A9C2EBAC979}" type="doc">
      <dgm:prSet loTypeId="urn:microsoft.com/office/officeart/2005/8/layout/vList2" loCatId="list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DD5A982-A81B-4CB7-96E5-E4E8AA5BDEFC}">
      <dgm:prSet/>
      <dgm:spPr/>
      <dgm:t>
        <a:bodyPr/>
        <a:lstStyle/>
        <a:p>
          <a:pPr rtl="0"/>
          <a:r>
            <a:rPr lang="ru-RU" dirty="0" smtClean="0"/>
            <a:t>Самая большая по площади страна мира (1/6)</a:t>
          </a:r>
          <a:endParaRPr lang="ru-RU" dirty="0"/>
        </a:p>
      </dgm:t>
    </dgm:pt>
    <dgm:pt modelId="{6832336C-4492-4D6B-B0FA-3249E82AB6E7}" type="parTrans" cxnId="{E06B33A2-393A-4B72-BCE9-68847970ED5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2FC3B28-430E-4F19-BB7D-00DDE5B9CEC3}" type="sibTrans" cxnId="{E06B33A2-393A-4B72-BCE9-68847970ED5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48E95F5-35E0-44E4-8307-FE17BA1B46D4}">
      <dgm:prSet/>
      <dgm:spPr/>
      <dgm:t>
        <a:bodyPr/>
        <a:lstStyle/>
        <a:p>
          <a:pPr rtl="0"/>
          <a:r>
            <a:rPr lang="ru-RU" dirty="0" smtClean="0"/>
            <a:t>Население 143 030 106 человек</a:t>
          </a:r>
          <a:endParaRPr lang="ru-RU" dirty="0"/>
        </a:p>
      </dgm:t>
    </dgm:pt>
    <dgm:pt modelId="{DAC46BBD-EFFC-4AFB-A547-ADBCF5693214}" type="parTrans" cxnId="{6F583674-1940-4EE1-8935-1FB0F221FD1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A01A96C-E0D1-4824-92CA-350AF76CB3AC}" type="sibTrans" cxnId="{6F583674-1940-4EE1-8935-1FB0F221FD1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62FFA76-0A56-42F0-984E-0C336F5088C1}">
      <dgm:prSet/>
      <dgm:spPr/>
      <dgm:t>
        <a:bodyPr/>
        <a:lstStyle/>
        <a:p>
          <a:pPr rtl="0"/>
          <a:r>
            <a:rPr lang="ru-RU" smtClean="0"/>
            <a:t>75 % населения исповедуют Православие</a:t>
          </a:r>
          <a:endParaRPr lang="ru-RU" dirty="0"/>
        </a:p>
      </dgm:t>
    </dgm:pt>
    <dgm:pt modelId="{EAA67029-B771-491F-A5A6-2AFB90E1E963}" type="parTrans" cxnId="{B8DF937E-20D5-43FE-9E78-704006C6EFC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135ECBE-D66C-409A-9237-C03AE37C303C}" type="sibTrans" cxnId="{B8DF937E-20D5-43FE-9E78-704006C6EFC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EC3D61-C2EB-4CC0-9031-6F0ED3F3E171}">
      <dgm:prSet/>
      <dgm:spPr/>
      <dgm:t>
        <a:bodyPr/>
        <a:lstStyle/>
        <a:p>
          <a:pPr rtl="0"/>
          <a:r>
            <a:rPr lang="ru-RU" dirty="0" smtClean="0"/>
            <a:t>Соседи России – 18 стран</a:t>
          </a:r>
          <a:endParaRPr lang="ru-RU" dirty="0"/>
        </a:p>
      </dgm:t>
    </dgm:pt>
    <dgm:pt modelId="{D9EA242B-3482-4DFE-A376-9399C13E5E6C}" type="parTrans" cxnId="{A9C99AF9-8918-4CCB-B094-418B7DFE564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D21B7BD-C580-45F9-BB34-6FFA219AD50B}" type="sibTrans" cxnId="{A9C99AF9-8918-4CCB-B094-418B7DFE564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5612D97-F60E-4B28-B453-593774F61198}">
      <dgm:prSet/>
      <dgm:spPr/>
      <dgm:t>
        <a:bodyPr/>
        <a:lstStyle/>
        <a:p>
          <a:pPr rtl="0"/>
          <a:r>
            <a:rPr lang="ru-RU" dirty="0" smtClean="0"/>
            <a:t>Национальный состав России – 180 народов</a:t>
          </a:r>
          <a:endParaRPr lang="ru-RU" dirty="0"/>
        </a:p>
      </dgm:t>
    </dgm:pt>
    <dgm:pt modelId="{B6827FC9-7B7C-494B-B965-D6F5FA385A92}" type="parTrans" cxnId="{570A8C09-AF56-4439-9230-2A8354DE03D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B487517-F655-4B93-9B68-D1C9FF3438A1}" type="sibTrans" cxnId="{570A8C09-AF56-4439-9230-2A8354DE03D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4A947B-602C-4599-A581-69C0513DAEC7}">
      <dgm:prSet custT="1"/>
      <dgm:spPr/>
      <dgm:t>
        <a:bodyPr/>
        <a:lstStyle/>
        <a:p>
          <a:pPr algn="ctr"/>
          <a:r>
            <a:rPr lang="ru-RU" sz="2400" smtClean="0"/>
            <a:t>Интересные факты</a:t>
          </a:r>
          <a:endParaRPr lang="ru-RU" sz="2400" dirty="0"/>
        </a:p>
      </dgm:t>
    </dgm:pt>
    <dgm:pt modelId="{9B372F2C-736D-40C4-8C05-F9C05335AD76}" type="parTrans" cxnId="{D2310B2F-2862-4375-9B29-7C8EAF9F9C46}">
      <dgm:prSet/>
      <dgm:spPr/>
      <dgm:t>
        <a:bodyPr/>
        <a:lstStyle/>
        <a:p>
          <a:endParaRPr lang="ru-RU"/>
        </a:p>
      </dgm:t>
    </dgm:pt>
    <dgm:pt modelId="{D90F006E-CC3C-4614-84A0-0AAC7D4D2578}" type="sibTrans" cxnId="{D2310B2F-2862-4375-9B29-7C8EAF9F9C46}">
      <dgm:prSet/>
      <dgm:spPr/>
      <dgm:t>
        <a:bodyPr/>
        <a:lstStyle/>
        <a:p>
          <a:endParaRPr lang="ru-RU"/>
        </a:p>
      </dgm:t>
    </dgm:pt>
    <dgm:pt modelId="{9E2ECD96-676A-484E-B480-263C5313C459}">
      <dgm:prSet/>
      <dgm:spPr/>
      <dgm:t>
        <a:bodyPr/>
        <a:lstStyle/>
        <a:p>
          <a:pPr rtl="0"/>
          <a:r>
            <a:rPr lang="ru-RU" dirty="0" smtClean="0"/>
            <a:t>Омывают Россию 13 морей</a:t>
          </a:r>
          <a:endParaRPr lang="ru-RU" dirty="0"/>
        </a:p>
      </dgm:t>
    </dgm:pt>
    <dgm:pt modelId="{7BE7F613-CCA8-4E9D-90B2-2FC479514D67}" type="parTrans" cxnId="{C8519296-CB17-4BC3-9B07-59A812A7E54A}">
      <dgm:prSet/>
      <dgm:spPr/>
      <dgm:t>
        <a:bodyPr/>
        <a:lstStyle/>
        <a:p>
          <a:endParaRPr lang="ru-RU"/>
        </a:p>
      </dgm:t>
    </dgm:pt>
    <dgm:pt modelId="{DD7405F2-1F46-468A-BC9A-6A73764987FF}" type="sibTrans" cxnId="{C8519296-CB17-4BC3-9B07-59A812A7E54A}">
      <dgm:prSet/>
      <dgm:spPr/>
      <dgm:t>
        <a:bodyPr/>
        <a:lstStyle/>
        <a:p>
          <a:endParaRPr lang="ru-RU"/>
        </a:p>
      </dgm:t>
    </dgm:pt>
    <dgm:pt modelId="{9168D176-2AEC-4FF1-8D5E-CAC97381ADF3}" type="pres">
      <dgm:prSet presAssocID="{BA8F87BA-D734-4251-A44F-5A9C2EBAC9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B54382-28AC-42DD-A60A-FDECD6C5CBE4}" type="pres">
      <dgm:prSet presAssocID="{2E4A947B-602C-4599-A581-69C0513DAEC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775091-E81E-4374-9195-F8FA4D918C5D}" type="pres">
      <dgm:prSet presAssocID="{D90F006E-CC3C-4614-84A0-0AAC7D4D2578}" presName="spacer" presStyleCnt="0"/>
      <dgm:spPr/>
    </dgm:pt>
    <dgm:pt modelId="{16206E1F-9BEF-4247-B480-4657CA07D829}" type="pres">
      <dgm:prSet presAssocID="{6DD5A982-A81B-4CB7-96E5-E4E8AA5BDEF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9CD6C9-C776-4187-8170-AF62AB237CA2}" type="pres">
      <dgm:prSet presAssocID="{E2FC3B28-430E-4F19-BB7D-00DDE5B9CEC3}" presName="spacer" presStyleCnt="0"/>
      <dgm:spPr/>
    </dgm:pt>
    <dgm:pt modelId="{BDE5C1EF-83D7-4E4D-BEFD-7BF238FDCE4C}" type="pres">
      <dgm:prSet presAssocID="{948E95F5-35E0-44E4-8307-FE17BA1B46D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642B9-0CDF-4881-A65B-611BC48577B5}" type="pres">
      <dgm:prSet presAssocID="{EA01A96C-E0D1-4824-92CA-350AF76CB3AC}" presName="spacer" presStyleCnt="0"/>
      <dgm:spPr/>
    </dgm:pt>
    <dgm:pt modelId="{A1955C1F-D512-4194-94FF-B07674E463D5}" type="pres">
      <dgm:prSet presAssocID="{362FFA76-0A56-42F0-984E-0C336F5088C1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5C478-077D-4AA5-A0E7-2C0751E057A1}" type="pres">
      <dgm:prSet presAssocID="{B135ECBE-D66C-409A-9237-C03AE37C303C}" presName="spacer" presStyleCnt="0"/>
      <dgm:spPr/>
    </dgm:pt>
    <dgm:pt modelId="{924EEC03-C547-45B9-A8A5-B0009709E3AE}" type="pres">
      <dgm:prSet presAssocID="{54EC3D61-C2EB-4CC0-9031-6F0ED3F3E17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14F5D9-FDCC-4EDC-B422-10243FA94ADC}" type="pres">
      <dgm:prSet presAssocID="{3D21B7BD-C580-45F9-BB34-6FFA219AD50B}" presName="spacer" presStyleCnt="0"/>
      <dgm:spPr/>
    </dgm:pt>
    <dgm:pt modelId="{1991B8AB-DDB5-4808-BE10-D2D5BDCC98FE}" type="pres">
      <dgm:prSet presAssocID="{9E2ECD96-676A-484E-B480-263C5313C459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AD02C-19A0-48C7-B0DD-F7D2FF617D61}" type="pres">
      <dgm:prSet presAssocID="{DD7405F2-1F46-468A-BC9A-6A73764987FF}" presName="spacer" presStyleCnt="0"/>
      <dgm:spPr/>
    </dgm:pt>
    <dgm:pt modelId="{74293058-CB9C-4948-AF46-7F197D05371C}" type="pres">
      <dgm:prSet presAssocID="{05612D97-F60E-4B28-B453-593774F6119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0A8C09-AF56-4439-9230-2A8354DE03DB}" srcId="{BA8F87BA-D734-4251-A44F-5A9C2EBAC979}" destId="{05612D97-F60E-4B28-B453-593774F61198}" srcOrd="6" destOrd="0" parTransId="{B6827FC9-7B7C-494B-B965-D6F5FA385A92}" sibTransId="{2B487517-F655-4B93-9B68-D1C9FF3438A1}"/>
    <dgm:cxn modelId="{A9C99AF9-8918-4CCB-B094-418B7DFE5647}" srcId="{BA8F87BA-D734-4251-A44F-5A9C2EBAC979}" destId="{54EC3D61-C2EB-4CC0-9031-6F0ED3F3E171}" srcOrd="4" destOrd="0" parTransId="{D9EA242B-3482-4DFE-A376-9399C13E5E6C}" sibTransId="{3D21B7BD-C580-45F9-BB34-6FFA219AD50B}"/>
    <dgm:cxn modelId="{FBD4DE81-AC3A-44C6-B5D0-E49DEBD849C7}" type="presOf" srcId="{362FFA76-0A56-42F0-984E-0C336F5088C1}" destId="{A1955C1F-D512-4194-94FF-B07674E463D5}" srcOrd="0" destOrd="0" presId="urn:microsoft.com/office/officeart/2005/8/layout/vList2"/>
    <dgm:cxn modelId="{B8DF937E-20D5-43FE-9E78-704006C6EFC1}" srcId="{BA8F87BA-D734-4251-A44F-5A9C2EBAC979}" destId="{362FFA76-0A56-42F0-984E-0C336F5088C1}" srcOrd="3" destOrd="0" parTransId="{EAA67029-B771-491F-A5A6-2AFB90E1E963}" sibTransId="{B135ECBE-D66C-409A-9237-C03AE37C303C}"/>
    <dgm:cxn modelId="{D2310B2F-2862-4375-9B29-7C8EAF9F9C46}" srcId="{BA8F87BA-D734-4251-A44F-5A9C2EBAC979}" destId="{2E4A947B-602C-4599-A581-69C0513DAEC7}" srcOrd="0" destOrd="0" parTransId="{9B372F2C-736D-40C4-8C05-F9C05335AD76}" sibTransId="{D90F006E-CC3C-4614-84A0-0AAC7D4D2578}"/>
    <dgm:cxn modelId="{6C156F8F-2F45-41C1-8297-F0597728069A}" type="presOf" srcId="{9E2ECD96-676A-484E-B480-263C5313C459}" destId="{1991B8AB-DDB5-4808-BE10-D2D5BDCC98FE}" srcOrd="0" destOrd="0" presId="urn:microsoft.com/office/officeart/2005/8/layout/vList2"/>
    <dgm:cxn modelId="{AFAAA87D-D4AA-4AF6-8615-8B49C84507AF}" type="presOf" srcId="{948E95F5-35E0-44E4-8307-FE17BA1B46D4}" destId="{BDE5C1EF-83D7-4E4D-BEFD-7BF238FDCE4C}" srcOrd="0" destOrd="0" presId="urn:microsoft.com/office/officeart/2005/8/layout/vList2"/>
    <dgm:cxn modelId="{2A162CDA-CDF3-46AC-9351-C62F3A60A522}" type="presOf" srcId="{2E4A947B-602C-4599-A581-69C0513DAEC7}" destId="{83B54382-28AC-42DD-A60A-FDECD6C5CBE4}" srcOrd="0" destOrd="0" presId="urn:microsoft.com/office/officeart/2005/8/layout/vList2"/>
    <dgm:cxn modelId="{C74BBAFD-9B9D-41AB-B598-54435085C3FB}" type="presOf" srcId="{05612D97-F60E-4B28-B453-593774F61198}" destId="{74293058-CB9C-4948-AF46-7F197D05371C}" srcOrd="0" destOrd="0" presId="urn:microsoft.com/office/officeart/2005/8/layout/vList2"/>
    <dgm:cxn modelId="{6F583674-1940-4EE1-8935-1FB0F221FD1C}" srcId="{BA8F87BA-D734-4251-A44F-5A9C2EBAC979}" destId="{948E95F5-35E0-44E4-8307-FE17BA1B46D4}" srcOrd="2" destOrd="0" parTransId="{DAC46BBD-EFFC-4AFB-A547-ADBCF5693214}" sibTransId="{EA01A96C-E0D1-4824-92CA-350AF76CB3AC}"/>
    <dgm:cxn modelId="{A6B6F86A-E827-46EF-825A-01B9C47678BB}" type="presOf" srcId="{54EC3D61-C2EB-4CC0-9031-6F0ED3F3E171}" destId="{924EEC03-C547-45B9-A8A5-B0009709E3AE}" srcOrd="0" destOrd="0" presId="urn:microsoft.com/office/officeart/2005/8/layout/vList2"/>
    <dgm:cxn modelId="{ED5A28CF-D50E-4975-B526-5541787082CD}" type="presOf" srcId="{BA8F87BA-D734-4251-A44F-5A9C2EBAC979}" destId="{9168D176-2AEC-4FF1-8D5E-CAC97381ADF3}" srcOrd="0" destOrd="0" presId="urn:microsoft.com/office/officeart/2005/8/layout/vList2"/>
    <dgm:cxn modelId="{E06B33A2-393A-4B72-BCE9-68847970ED56}" srcId="{BA8F87BA-D734-4251-A44F-5A9C2EBAC979}" destId="{6DD5A982-A81B-4CB7-96E5-E4E8AA5BDEFC}" srcOrd="1" destOrd="0" parTransId="{6832336C-4492-4D6B-B0FA-3249E82AB6E7}" sibTransId="{E2FC3B28-430E-4F19-BB7D-00DDE5B9CEC3}"/>
    <dgm:cxn modelId="{C8519296-CB17-4BC3-9B07-59A812A7E54A}" srcId="{BA8F87BA-D734-4251-A44F-5A9C2EBAC979}" destId="{9E2ECD96-676A-484E-B480-263C5313C459}" srcOrd="5" destOrd="0" parTransId="{7BE7F613-CCA8-4E9D-90B2-2FC479514D67}" sibTransId="{DD7405F2-1F46-468A-BC9A-6A73764987FF}"/>
    <dgm:cxn modelId="{B6C5D36E-7F50-40FB-AB3A-78040CBB32B6}" type="presOf" srcId="{6DD5A982-A81B-4CB7-96E5-E4E8AA5BDEFC}" destId="{16206E1F-9BEF-4247-B480-4657CA07D829}" srcOrd="0" destOrd="0" presId="urn:microsoft.com/office/officeart/2005/8/layout/vList2"/>
    <dgm:cxn modelId="{D24044A4-520E-455D-AD01-224E63513D75}" type="presParOf" srcId="{9168D176-2AEC-4FF1-8D5E-CAC97381ADF3}" destId="{83B54382-28AC-42DD-A60A-FDECD6C5CBE4}" srcOrd="0" destOrd="0" presId="urn:microsoft.com/office/officeart/2005/8/layout/vList2"/>
    <dgm:cxn modelId="{9732CDF1-DCD9-4CAB-A9B3-E5C4AA687E43}" type="presParOf" srcId="{9168D176-2AEC-4FF1-8D5E-CAC97381ADF3}" destId="{4D775091-E81E-4374-9195-F8FA4D918C5D}" srcOrd="1" destOrd="0" presId="urn:microsoft.com/office/officeart/2005/8/layout/vList2"/>
    <dgm:cxn modelId="{2EEB5245-74CD-405E-BE12-9F40E38ACAEC}" type="presParOf" srcId="{9168D176-2AEC-4FF1-8D5E-CAC97381ADF3}" destId="{16206E1F-9BEF-4247-B480-4657CA07D829}" srcOrd="2" destOrd="0" presId="urn:microsoft.com/office/officeart/2005/8/layout/vList2"/>
    <dgm:cxn modelId="{39EC0D1D-11D4-4E74-8888-A7C897CB9614}" type="presParOf" srcId="{9168D176-2AEC-4FF1-8D5E-CAC97381ADF3}" destId="{DC9CD6C9-C776-4187-8170-AF62AB237CA2}" srcOrd="3" destOrd="0" presId="urn:microsoft.com/office/officeart/2005/8/layout/vList2"/>
    <dgm:cxn modelId="{994B7691-5C34-44DB-B12C-6BEED2B7C61E}" type="presParOf" srcId="{9168D176-2AEC-4FF1-8D5E-CAC97381ADF3}" destId="{BDE5C1EF-83D7-4E4D-BEFD-7BF238FDCE4C}" srcOrd="4" destOrd="0" presId="urn:microsoft.com/office/officeart/2005/8/layout/vList2"/>
    <dgm:cxn modelId="{27F9094E-5B41-4850-836B-842EEF83784C}" type="presParOf" srcId="{9168D176-2AEC-4FF1-8D5E-CAC97381ADF3}" destId="{BBF642B9-0CDF-4881-A65B-611BC48577B5}" srcOrd="5" destOrd="0" presId="urn:microsoft.com/office/officeart/2005/8/layout/vList2"/>
    <dgm:cxn modelId="{976AD5ED-0691-473F-8B83-E0DB8D01C7BB}" type="presParOf" srcId="{9168D176-2AEC-4FF1-8D5E-CAC97381ADF3}" destId="{A1955C1F-D512-4194-94FF-B07674E463D5}" srcOrd="6" destOrd="0" presId="urn:microsoft.com/office/officeart/2005/8/layout/vList2"/>
    <dgm:cxn modelId="{CF929691-9AA3-4319-B6D6-819234490D7D}" type="presParOf" srcId="{9168D176-2AEC-4FF1-8D5E-CAC97381ADF3}" destId="{A0C5C478-077D-4AA5-A0E7-2C0751E057A1}" srcOrd="7" destOrd="0" presId="urn:microsoft.com/office/officeart/2005/8/layout/vList2"/>
    <dgm:cxn modelId="{AC566BE3-E760-43A4-B929-DD0CC5B292BC}" type="presParOf" srcId="{9168D176-2AEC-4FF1-8D5E-CAC97381ADF3}" destId="{924EEC03-C547-45B9-A8A5-B0009709E3AE}" srcOrd="8" destOrd="0" presId="urn:microsoft.com/office/officeart/2005/8/layout/vList2"/>
    <dgm:cxn modelId="{37141986-C5E6-4B03-AAF1-9D2496EF8A07}" type="presParOf" srcId="{9168D176-2AEC-4FF1-8D5E-CAC97381ADF3}" destId="{8614F5D9-FDCC-4EDC-B422-10243FA94ADC}" srcOrd="9" destOrd="0" presId="urn:microsoft.com/office/officeart/2005/8/layout/vList2"/>
    <dgm:cxn modelId="{558C2386-15BB-4ABE-BD71-0C1861E4253E}" type="presParOf" srcId="{9168D176-2AEC-4FF1-8D5E-CAC97381ADF3}" destId="{1991B8AB-DDB5-4808-BE10-D2D5BDCC98FE}" srcOrd="10" destOrd="0" presId="urn:microsoft.com/office/officeart/2005/8/layout/vList2"/>
    <dgm:cxn modelId="{EB7ECF7B-F3D6-4AD8-8E7C-FA7C0E65C63B}" type="presParOf" srcId="{9168D176-2AEC-4FF1-8D5E-CAC97381ADF3}" destId="{939AD02C-19A0-48C7-B0DD-F7D2FF617D61}" srcOrd="11" destOrd="0" presId="urn:microsoft.com/office/officeart/2005/8/layout/vList2"/>
    <dgm:cxn modelId="{1D159096-2712-4FD0-B0BA-BF5F186F1789}" type="presParOf" srcId="{9168D176-2AEC-4FF1-8D5E-CAC97381ADF3}" destId="{74293058-CB9C-4948-AF46-7F197D05371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598AC4-64A7-41BB-B1BE-6859C1C94C28}" type="doc">
      <dgm:prSet loTypeId="urn:microsoft.com/office/officeart/2005/8/layout/venn1" loCatId="relationship" qsTypeId="urn:microsoft.com/office/officeart/2005/8/quickstyle/3d2" qsCatId="3D" csTypeId="urn:microsoft.com/office/officeart/2005/8/colors/colorful1#2" csCatId="colorful"/>
      <dgm:spPr/>
      <dgm:t>
        <a:bodyPr/>
        <a:lstStyle/>
        <a:p>
          <a:endParaRPr lang="ru-RU"/>
        </a:p>
      </dgm:t>
    </dgm:pt>
    <dgm:pt modelId="{5C803D4B-5530-4042-8B41-D046CFCB69FC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место моего рождения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113FB94-35AD-48B3-91DE-77CE692095DB}" type="parTrans" cxnId="{A36685F3-BEC0-4DDB-A36E-9533AB55CAA9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57B9A9C-539E-4E3F-8508-AF98E6C405DF}" type="sibTrans" cxnId="{A36685F3-BEC0-4DDB-A36E-9533AB55CAA9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890ED66-DB22-41F0-AD2F-C57D265E5989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мой народ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8400ACC-6748-48A9-A0D8-571D01E5FA3A}" type="parTrans" cxnId="{22C43F7A-476E-4161-B170-ED4A7FD49999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C0E49A3-92AA-4638-BB95-20E2697CD03D}" type="sibTrans" cxnId="{22C43F7A-476E-4161-B170-ED4A7FD49999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CE9349E-00BA-4F9A-ACB7-ED7EAE145885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моя страна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71F5CA0-277B-46F1-9F1C-66E757D1E19D}" type="parTrans" cxnId="{84815159-896D-4B50-95C3-CA9234DDEB5A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80663DC-C2A3-4F34-B73E-A9E2E81D2370}" type="sibTrans" cxnId="{84815159-896D-4B50-95C3-CA9234DDEB5A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147A530-7E10-4EAE-B175-D42734DF507C}" type="pres">
      <dgm:prSet presAssocID="{EC598AC4-64A7-41BB-B1BE-6859C1C94C2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E66A3D-0010-4F0A-A728-E13C147BC58F}" type="pres">
      <dgm:prSet presAssocID="{5C803D4B-5530-4042-8B41-D046CFCB69FC}" presName="circ1" presStyleLbl="vennNode1" presStyleIdx="0" presStyleCnt="3"/>
      <dgm:spPr/>
      <dgm:t>
        <a:bodyPr/>
        <a:lstStyle/>
        <a:p>
          <a:endParaRPr lang="ru-RU"/>
        </a:p>
      </dgm:t>
    </dgm:pt>
    <dgm:pt modelId="{ECFA9E14-7E07-4CEA-A0D0-FFF73DED92E3}" type="pres">
      <dgm:prSet presAssocID="{5C803D4B-5530-4042-8B41-D046CFCB69F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85B893-43E3-456E-A9F4-AC21839643BB}" type="pres">
      <dgm:prSet presAssocID="{7890ED66-DB22-41F0-AD2F-C57D265E5989}" presName="circ2" presStyleLbl="vennNode1" presStyleIdx="1" presStyleCnt="3"/>
      <dgm:spPr/>
      <dgm:t>
        <a:bodyPr/>
        <a:lstStyle/>
        <a:p>
          <a:endParaRPr lang="ru-RU"/>
        </a:p>
      </dgm:t>
    </dgm:pt>
    <dgm:pt modelId="{B5207C28-85B2-4B54-A694-E6550DC57792}" type="pres">
      <dgm:prSet presAssocID="{7890ED66-DB22-41F0-AD2F-C57D265E598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31ACE-B134-4E77-A446-FD0FAA9DD6C8}" type="pres">
      <dgm:prSet presAssocID="{ECE9349E-00BA-4F9A-ACB7-ED7EAE145885}" presName="circ3" presStyleLbl="vennNode1" presStyleIdx="2" presStyleCnt="3"/>
      <dgm:spPr/>
      <dgm:t>
        <a:bodyPr/>
        <a:lstStyle/>
        <a:p>
          <a:endParaRPr lang="ru-RU"/>
        </a:p>
      </dgm:t>
    </dgm:pt>
    <dgm:pt modelId="{31F9F5BE-3540-48FE-A574-7593495CFADA}" type="pres">
      <dgm:prSet presAssocID="{ECE9349E-00BA-4F9A-ACB7-ED7EAE14588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CBD987-8A3B-48A4-A81A-FCDE680D5557}" type="presOf" srcId="{ECE9349E-00BA-4F9A-ACB7-ED7EAE145885}" destId="{31F9F5BE-3540-48FE-A574-7593495CFADA}" srcOrd="1" destOrd="0" presId="urn:microsoft.com/office/officeart/2005/8/layout/venn1"/>
    <dgm:cxn modelId="{519A6A77-4CAD-4556-8AE6-2647CEAC7D79}" type="presOf" srcId="{5C803D4B-5530-4042-8B41-D046CFCB69FC}" destId="{ECFA9E14-7E07-4CEA-A0D0-FFF73DED92E3}" srcOrd="1" destOrd="0" presId="urn:microsoft.com/office/officeart/2005/8/layout/venn1"/>
    <dgm:cxn modelId="{60FAFF1B-F075-42B3-AC26-721A2BE28E81}" type="presOf" srcId="{ECE9349E-00BA-4F9A-ACB7-ED7EAE145885}" destId="{9DA31ACE-B134-4E77-A446-FD0FAA9DD6C8}" srcOrd="0" destOrd="0" presId="urn:microsoft.com/office/officeart/2005/8/layout/venn1"/>
    <dgm:cxn modelId="{5471ECE7-070A-457E-998E-5685C8E89548}" type="presOf" srcId="{5C803D4B-5530-4042-8B41-D046CFCB69FC}" destId="{F3E66A3D-0010-4F0A-A728-E13C147BC58F}" srcOrd="0" destOrd="0" presId="urn:microsoft.com/office/officeart/2005/8/layout/venn1"/>
    <dgm:cxn modelId="{08C698EA-92F0-447A-916E-4313B5A82258}" type="presOf" srcId="{7890ED66-DB22-41F0-AD2F-C57D265E5989}" destId="{5085B893-43E3-456E-A9F4-AC21839643BB}" srcOrd="0" destOrd="0" presId="urn:microsoft.com/office/officeart/2005/8/layout/venn1"/>
    <dgm:cxn modelId="{9E396BF1-78A5-45CC-9C8F-54188B00CBE3}" type="presOf" srcId="{7890ED66-DB22-41F0-AD2F-C57D265E5989}" destId="{B5207C28-85B2-4B54-A694-E6550DC57792}" srcOrd="1" destOrd="0" presId="urn:microsoft.com/office/officeart/2005/8/layout/venn1"/>
    <dgm:cxn modelId="{A36685F3-BEC0-4DDB-A36E-9533AB55CAA9}" srcId="{EC598AC4-64A7-41BB-B1BE-6859C1C94C28}" destId="{5C803D4B-5530-4042-8B41-D046CFCB69FC}" srcOrd="0" destOrd="0" parTransId="{9113FB94-35AD-48B3-91DE-77CE692095DB}" sibTransId="{B57B9A9C-539E-4E3F-8508-AF98E6C405DF}"/>
    <dgm:cxn modelId="{84815159-896D-4B50-95C3-CA9234DDEB5A}" srcId="{EC598AC4-64A7-41BB-B1BE-6859C1C94C28}" destId="{ECE9349E-00BA-4F9A-ACB7-ED7EAE145885}" srcOrd="2" destOrd="0" parTransId="{071F5CA0-277B-46F1-9F1C-66E757D1E19D}" sibTransId="{980663DC-C2A3-4F34-B73E-A9E2E81D2370}"/>
    <dgm:cxn modelId="{43C0E4AC-EDF7-4E6A-8C57-878F5ADB6A32}" type="presOf" srcId="{EC598AC4-64A7-41BB-B1BE-6859C1C94C28}" destId="{1147A530-7E10-4EAE-B175-D42734DF507C}" srcOrd="0" destOrd="0" presId="urn:microsoft.com/office/officeart/2005/8/layout/venn1"/>
    <dgm:cxn modelId="{22C43F7A-476E-4161-B170-ED4A7FD49999}" srcId="{EC598AC4-64A7-41BB-B1BE-6859C1C94C28}" destId="{7890ED66-DB22-41F0-AD2F-C57D265E5989}" srcOrd="1" destOrd="0" parTransId="{A8400ACC-6748-48A9-A0D8-571D01E5FA3A}" sibTransId="{EC0E49A3-92AA-4638-BB95-20E2697CD03D}"/>
    <dgm:cxn modelId="{34735E67-E1EB-4A56-A23B-A78D17BDDBEC}" type="presParOf" srcId="{1147A530-7E10-4EAE-B175-D42734DF507C}" destId="{F3E66A3D-0010-4F0A-A728-E13C147BC58F}" srcOrd="0" destOrd="0" presId="urn:microsoft.com/office/officeart/2005/8/layout/venn1"/>
    <dgm:cxn modelId="{394D785D-DE59-4BEC-BC77-B0EA526F35CE}" type="presParOf" srcId="{1147A530-7E10-4EAE-B175-D42734DF507C}" destId="{ECFA9E14-7E07-4CEA-A0D0-FFF73DED92E3}" srcOrd="1" destOrd="0" presId="urn:microsoft.com/office/officeart/2005/8/layout/venn1"/>
    <dgm:cxn modelId="{20151ABE-9282-43DE-9EEE-FB979FF692F6}" type="presParOf" srcId="{1147A530-7E10-4EAE-B175-D42734DF507C}" destId="{5085B893-43E3-456E-A9F4-AC21839643BB}" srcOrd="2" destOrd="0" presId="urn:microsoft.com/office/officeart/2005/8/layout/venn1"/>
    <dgm:cxn modelId="{7599B2DE-52EF-41EC-96A1-7DD4EB4C5EDE}" type="presParOf" srcId="{1147A530-7E10-4EAE-B175-D42734DF507C}" destId="{B5207C28-85B2-4B54-A694-E6550DC57792}" srcOrd="3" destOrd="0" presId="urn:microsoft.com/office/officeart/2005/8/layout/venn1"/>
    <dgm:cxn modelId="{0C4E6C22-41E4-4C64-987F-10383571D71B}" type="presParOf" srcId="{1147A530-7E10-4EAE-B175-D42734DF507C}" destId="{9DA31ACE-B134-4E77-A446-FD0FAA9DD6C8}" srcOrd="4" destOrd="0" presId="urn:microsoft.com/office/officeart/2005/8/layout/venn1"/>
    <dgm:cxn modelId="{5B1B01E3-5D59-4EDA-9312-FFD7180EC0CF}" type="presParOf" srcId="{1147A530-7E10-4EAE-B175-D42734DF507C}" destId="{31F9F5BE-3540-48FE-A574-7593495CFAD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BBFA9B-B78C-4778-9ED1-D2D6D42FF5D6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DA86D43-8EAC-4999-BD6F-429C7AC6AD7E}">
      <dgm:prSet custT="1"/>
      <dgm:spPr/>
      <dgm:t>
        <a:bodyPr/>
        <a:lstStyle/>
        <a:p>
          <a:pPr rtl="0"/>
          <a:r>
            <a:rPr lang="ru-RU" sz="1800" dirty="0" smtClean="0"/>
            <a:t>От каких слов произошли слова Отечество и Родина?</a:t>
          </a:r>
          <a:endParaRPr lang="ru-RU" sz="1800" dirty="0"/>
        </a:p>
      </dgm:t>
    </dgm:pt>
    <dgm:pt modelId="{00D78E60-3E6E-48F3-B99F-0699E7A62BB4}" type="parTrans" cxnId="{938827B9-E59C-45B7-B8E5-91171F5615B3}">
      <dgm:prSet/>
      <dgm:spPr/>
      <dgm:t>
        <a:bodyPr/>
        <a:lstStyle/>
        <a:p>
          <a:endParaRPr lang="ru-RU" sz="1800"/>
        </a:p>
      </dgm:t>
    </dgm:pt>
    <dgm:pt modelId="{D0BEF019-6535-4093-BE7C-5869B24A9965}" type="sibTrans" cxnId="{938827B9-E59C-45B7-B8E5-91171F5615B3}">
      <dgm:prSet/>
      <dgm:spPr/>
      <dgm:t>
        <a:bodyPr/>
        <a:lstStyle/>
        <a:p>
          <a:endParaRPr lang="ru-RU" sz="1800"/>
        </a:p>
      </dgm:t>
    </dgm:pt>
    <dgm:pt modelId="{5AF01BF6-02D2-410E-B03F-66FFE928ED1D}">
      <dgm:prSet custT="1"/>
      <dgm:spPr/>
      <dgm:t>
        <a:bodyPr/>
        <a:lstStyle/>
        <a:p>
          <a:pPr rtl="0"/>
          <a:r>
            <a:rPr lang="ru-RU" sz="1800" dirty="0" smtClean="0"/>
            <a:t>Отец </a:t>
          </a:r>
          <a:endParaRPr lang="ru-RU" sz="1800" dirty="0"/>
        </a:p>
      </dgm:t>
    </dgm:pt>
    <dgm:pt modelId="{4AF4304F-ED73-48F3-A30D-0C59A685263C}" type="parTrans" cxnId="{1B33AA72-13D6-4D75-8315-96C990874CB1}">
      <dgm:prSet/>
      <dgm:spPr/>
      <dgm:t>
        <a:bodyPr/>
        <a:lstStyle/>
        <a:p>
          <a:endParaRPr lang="ru-RU" sz="1800"/>
        </a:p>
      </dgm:t>
    </dgm:pt>
    <dgm:pt modelId="{0B7D0F0A-8004-49CF-A21C-B8048E23D391}" type="sibTrans" cxnId="{1B33AA72-13D6-4D75-8315-96C990874CB1}">
      <dgm:prSet/>
      <dgm:spPr/>
      <dgm:t>
        <a:bodyPr/>
        <a:lstStyle/>
        <a:p>
          <a:endParaRPr lang="ru-RU" sz="1800"/>
        </a:p>
      </dgm:t>
    </dgm:pt>
    <dgm:pt modelId="{300D85A6-D61C-4CBE-AACB-2C4A147D1860}">
      <dgm:prSet custT="1"/>
      <dgm:spPr/>
      <dgm:t>
        <a:bodyPr/>
        <a:lstStyle/>
        <a:p>
          <a:pPr rtl="0"/>
          <a:r>
            <a:rPr lang="ru-RU" sz="1800" dirty="0" smtClean="0"/>
            <a:t>Родить - мать</a:t>
          </a:r>
          <a:endParaRPr lang="ru-RU" sz="1800" dirty="0"/>
        </a:p>
      </dgm:t>
    </dgm:pt>
    <dgm:pt modelId="{9D1F91E6-B1E1-496A-ADFB-DB301059588A}" type="parTrans" cxnId="{5C4B4478-62C8-4CAE-8051-6E287A42A9C5}">
      <dgm:prSet/>
      <dgm:spPr/>
      <dgm:t>
        <a:bodyPr/>
        <a:lstStyle/>
        <a:p>
          <a:endParaRPr lang="ru-RU" sz="1800"/>
        </a:p>
      </dgm:t>
    </dgm:pt>
    <dgm:pt modelId="{6E90C275-A270-429E-B932-B6F97EBDD757}" type="sibTrans" cxnId="{5C4B4478-62C8-4CAE-8051-6E287A42A9C5}">
      <dgm:prSet/>
      <dgm:spPr/>
      <dgm:t>
        <a:bodyPr/>
        <a:lstStyle/>
        <a:p>
          <a:endParaRPr lang="ru-RU" sz="1800"/>
        </a:p>
      </dgm:t>
    </dgm:pt>
    <dgm:pt modelId="{3226B65B-6786-4889-A0E0-0CA97B02BA11}" type="pres">
      <dgm:prSet presAssocID="{28BBFA9B-B78C-4778-9ED1-D2D6D42FF5D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111F2A2-23ED-4742-B6AA-49AF01750A74}" type="pres">
      <dgm:prSet presAssocID="{6DA86D43-8EAC-4999-BD6F-429C7AC6AD7E}" presName="hierRoot1" presStyleCnt="0"/>
      <dgm:spPr/>
      <dgm:t>
        <a:bodyPr/>
        <a:lstStyle/>
        <a:p>
          <a:endParaRPr lang="ru-RU"/>
        </a:p>
      </dgm:t>
    </dgm:pt>
    <dgm:pt modelId="{E00B79AF-7C0F-433F-90B5-ADB6BB9A776E}" type="pres">
      <dgm:prSet presAssocID="{6DA86D43-8EAC-4999-BD6F-429C7AC6AD7E}" presName="composite" presStyleCnt="0"/>
      <dgm:spPr/>
      <dgm:t>
        <a:bodyPr/>
        <a:lstStyle/>
        <a:p>
          <a:endParaRPr lang="ru-RU"/>
        </a:p>
      </dgm:t>
    </dgm:pt>
    <dgm:pt modelId="{1275A5CD-CA8C-4DDF-9EE1-6C14BE159FFA}" type="pres">
      <dgm:prSet presAssocID="{6DA86D43-8EAC-4999-BD6F-429C7AC6AD7E}" presName="background" presStyleLbl="node0" presStyleIdx="0" presStyleCnt="1"/>
      <dgm:spPr/>
      <dgm:t>
        <a:bodyPr/>
        <a:lstStyle/>
        <a:p>
          <a:endParaRPr lang="ru-RU"/>
        </a:p>
      </dgm:t>
    </dgm:pt>
    <dgm:pt modelId="{8B877CFC-85B9-46F4-A8E2-5385A89FF6AC}" type="pres">
      <dgm:prSet presAssocID="{6DA86D43-8EAC-4999-BD6F-429C7AC6AD7E}" presName="text" presStyleLbl="fgAcc0" presStyleIdx="0" presStyleCnt="1" custScaleX="154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EA4502-80EA-44C9-AE58-55AD527B888B}" type="pres">
      <dgm:prSet presAssocID="{6DA86D43-8EAC-4999-BD6F-429C7AC6AD7E}" presName="hierChild2" presStyleCnt="0"/>
      <dgm:spPr/>
      <dgm:t>
        <a:bodyPr/>
        <a:lstStyle/>
        <a:p>
          <a:endParaRPr lang="ru-RU"/>
        </a:p>
      </dgm:t>
    </dgm:pt>
    <dgm:pt modelId="{AEB9E9AD-AC5B-4907-BEF9-F1B340DEAEB6}" type="pres">
      <dgm:prSet presAssocID="{4AF4304F-ED73-48F3-A30D-0C59A685263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87103C8-3DA7-4560-A5B2-9500A589F1A7}" type="pres">
      <dgm:prSet presAssocID="{5AF01BF6-02D2-410E-B03F-66FFE928ED1D}" presName="hierRoot2" presStyleCnt="0"/>
      <dgm:spPr/>
      <dgm:t>
        <a:bodyPr/>
        <a:lstStyle/>
        <a:p>
          <a:endParaRPr lang="ru-RU"/>
        </a:p>
      </dgm:t>
    </dgm:pt>
    <dgm:pt modelId="{25C87DD6-A011-4B35-982D-77C34F4F2931}" type="pres">
      <dgm:prSet presAssocID="{5AF01BF6-02D2-410E-B03F-66FFE928ED1D}" presName="composite2" presStyleCnt="0"/>
      <dgm:spPr/>
      <dgm:t>
        <a:bodyPr/>
        <a:lstStyle/>
        <a:p>
          <a:endParaRPr lang="ru-RU"/>
        </a:p>
      </dgm:t>
    </dgm:pt>
    <dgm:pt modelId="{28FA47C3-24EF-447F-9C22-6F3A928A1192}" type="pres">
      <dgm:prSet presAssocID="{5AF01BF6-02D2-410E-B03F-66FFE928ED1D}" presName="background2" presStyleLbl="node2" presStyleIdx="0" presStyleCnt="2"/>
      <dgm:spPr/>
      <dgm:t>
        <a:bodyPr/>
        <a:lstStyle/>
        <a:p>
          <a:endParaRPr lang="ru-RU"/>
        </a:p>
      </dgm:t>
    </dgm:pt>
    <dgm:pt modelId="{099D9E95-DFB9-4E74-AC8C-0A62EFC316E3}" type="pres">
      <dgm:prSet presAssocID="{5AF01BF6-02D2-410E-B03F-66FFE928ED1D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9FC3EB-8B93-47DD-AD48-A9DAFAF2BC76}" type="pres">
      <dgm:prSet presAssocID="{5AF01BF6-02D2-410E-B03F-66FFE928ED1D}" presName="hierChild3" presStyleCnt="0"/>
      <dgm:spPr/>
      <dgm:t>
        <a:bodyPr/>
        <a:lstStyle/>
        <a:p>
          <a:endParaRPr lang="ru-RU"/>
        </a:p>
      </dgm:t>
    </dgm:pt>
    <dgm:pt modelId="{8793A181-1D6F-40A8-A544-0067CA42FF47}" type="pres">
      <dgm:prSet presAssocID="{9D1F91E6-B1E1-496A-ADFB-DB301059588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C4D9CB1-B5B5-4DE7-BE82-2F1A230A1EA0}" type="pres">
      <dgm:prSet presAssocID="{300D85A6-D61C-4CBE-AACB-2C4A147D1860}" presName="hierRoot2" presStyleCnt="0"/>
      <dgm:spPr/>
      <dgm:t>
        <a:bodyPr/>
        <a:lstStyle/>
        <a:p>
          <a:endParaRPr lang="ru-RU"/>
        </a:p>
      </dgm:t>
    </dgm:pt>
    <dgm:pt modelId="{77597D7F-D25B-4BD2-9E32-912EF71E47C8}" type="pres">
      <dgm:prSet presAssocID="{300D85A6-D61C-4CBE-AACB-2C4A147D1860}" presName="composite2" presStyleCnt="0"/>
      <dgm:spPr/>
      <dgm:t>
        <a:bodyPr/>
        <a:lstStyle/>
        <a:p>
          <a:endParaRPr lang="ru-RU"/>
        </a:p>
      </dgm:t>
    </dgm:pt>
    <dgm:pt modelId="{153C785B-6E48-49FA-86D1-47244B598DC7}" type="pres">
      <dgm:prSet presAssocID="{300D85A6-D61C-4CBE-AACB-2C4A147D1860}" presName="background2" presStyleLbl="node2" presStyleIdx="1" presStyleCnt="2"/>
      <dgm:spPr/>
      <dgm:t>
        <a:bodyPr/>
        <a:lstStyle/>
        <a:p>
          <a:endParaRPr lang="ru-RU"/>
        </a:p>
      </dgm:t>
    </dgm:pt>
    <dgm:pt modelId="{7D02AB08-FC1E-41F7-8B28-0528A310789E}" type="pres">
      <dgm:prSet presAssocID="{300D85A6-D61C-4CBE-AACB-2C4A147D186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852726-8498-43E0-9B3A-E6A4DD997352}" type="pres">
      <dgm:prSet presAssocID="{300D85A6-D61C-4CBE-AACB-2C4A147D1860}" presName="hierChild3" presStyleCnt="0"/>
      <dgm:spPr/>
      <dgm:t>
        <a:bodyPr/>
        <a:lstStyle/>
        <a:p>
          <a:endParaRPr lang="ru-RU"/>
        </a:p>
      </dgm:t>
    </dgm:pt>
  </dgm:ptLst>
  <dgm:cxnLst>
    <dgm:cxn modelId="{A6AD646A-4055-4C3F-A7A1-76E799EEEDDF}" type="presOf" srcId="{300D85A6-D61C-4CBE-AACB-2C4A147D1860}" destId="{7D02AB08-FC1E-41F7-8B28-0528A310789E}" srcOrd="0" destOrd="0" presId="urn:microsoft.com/office/officeart/2005/8/layout/hierarchy1"/>
    <dgm:cxn modelId="{E04F86C9-2808-491F-8B82-6627303A837F}" type="presOf" srcId="{6DA86D43-8EAC-4999-BD6F-429C7AC6AD7E}" destId="{8B877CFC-85B9-46F4-A8E2-5385A89FF6AC}" srcOrd="0" destOrd="0" presId="urn:microsoft.com/office/officeart/2005/8/layout/hierarchy1"/>
    <dgm:cxn modelId="{F210C6FD-1FD4-404F-B4E3-A93EE96E02EC}" type="presOf" srcId="{9D1F91E6-B1E1-496A-ADFB-DB301059588A}" destId="{8793A181-1D6F-40A8-A544-0067CA42FF47}" srcOrd="0" destOrd="0" presId="urn:microsoft.com/office/officeart/2005/8/layout/hierarchy1"/>
    <dgm:cxn modelId="{1B33AA72-13D6-4D75-8315-96C990874CB1}" srcId="{6DA86D43-8EAC-4999-BD6F-429C7AC6AD7E}" destId="{5AF01BF6-02D2-410E-B03F-66FFE928ED1D}" srcOrd="0" destOrd="0" parTransId="{4AF4304F-ED73-48F3-A30D-0C59A685263C}" sibTransId="{0B7D0F0A-8004-49CF-A21C-B8048E23D391}"/>
    <dgm:cxn modelId="{5C4B4478-62C8-4CAE-8051-6E287A42A9C5}" srcId="{6DA86D43-8EAC-4999-BD6F-429C7AC6AD7E}" destId="{300D85A6-D61C-4CBE-AACB-2C4A147D1860}" srcOrd="1" destOrd="0" parTransId="{9D1F91E6-B1E1-496A-ADFB-DB301059588A}" sibTransId="{6E90C275-A270-429E-B932-B6F97EBDD757}"/>
    <dgm:cxn modelId="{FCFFA00A-5D02-49E0-8E87-D5CAFC946673}" type="presOf" srcId="{5AF01BF6-02D2-410E-B03F-66FFE928ED1D}" destId="{099D9E95-DFB9-4E74-AC8C-0A62EFC316E3}" srcOrd="0" destOrd="0" presId="urn:microsoft.com/office/officeart/2005/8/layout/hierarchy1"/>
    <dgm:cxn modelId="{A7A2A30F-624B-4365-8567-1D1E00DAC1FC}" type="presOf" srcId="{4AF4304F-ED73-48F3-A30D-0C59A685263C}" destId="{AEB9E9AD-AC5B-4907-BEF9-F1B340DEAEB6}" srcOrd="0" destOrd="0" presId="urn:microsoft.com/office/officeart/2005/8/layout/hierarchy1"/>
    <dgm:cxn modelId="{91F8A48E-A5D6-4F89-A527-182A150DA71C}" type="presOf" srcId="{28BBFA9B-B78C-4778-9ED1-D2D6D42FF5D6}" destId="{3226B65B-6786-4889-A0E0-0CA97B02BA11}" srcOrd="0" destOrd="0" presId="urn:microsoft.com/office/officeart/2005/8/layout/hierarchy1"/>
    <dgm:cxn modelId="{938827B9-E59C-45B7-B8E5-91171F5615B3}" srcId="{28BBFA9B-B78C-4778-9ED1-D2D6D42FF5D6}" destId="{6DA86D43-8EAC-4999-BD6F-429C7AC6AD7E}" srcOrd="0" destOrd="0" parTransId="{00D78E60-3E6E-48F3-B99F-0699E7A62BB4}" sibTransId="{D0BEF019-6535-4093-BE7C-5869B24A9965}"/>
    <dgm:cxn modelId="{FCBB434E-F6B5-4CD2-921F-FEFEAA227E31}" type="presParOf" srcId="{3226B65B-6786-4889-A0E0-0CA97B02BA11}" destId="{8111F2A2-23ED-4742-B6AA-49AF01750A74}" srcOrd="0" destOrd="0" presId="urn:microsoft.com/office/officeart/2005/8/layout/hierarchy1"/>
    <dgm:cxn modelId="{2690100E-4325-4E05-B902-D1C92BF883D0}" type="presParOf" srcId="{8111F2A2-23ED-4742-B6AA-49AF01750A74}" destId="{E00B79AF-7C0F-433F-90B5-ADB6BB9A776E}" srcOrd="0" destOrd="0" presId="urn:microsoft.com/office/officeart/2005/8/layout/hierarchy1"/>
    <dgm:cxn modelId="{E3A1D94D-BFDF-434C-832A-486BE9B1212F}" type="presParOf" srcId="{E00B79AF-7C0F-433F-90B5-ADB6BB9A776E}" destId="{1275A5CD-CA8C-4DDF-9EE1-6C14BE159FFA}" srcOrd="0" destOrd="0" presId="urn:microsoft.com/office/officeart/2005/8/layout/hierarchy1"/>
    <dgm:cxn modelId="{019C933A-AE73-4236-A6D4-DED0B9728449}" type="presParOf" srcId="{E00B79AF-7C0F-433F-90B5-ADB6BB9A776E}" destId="{8B877CFC-85B9-46F4-A8E2-5385A89FF6AC}" srcOrd="1" destOrd="0" presId="urn:microsoft.com/office/officeart/2005/8/layout/hierarchy1"/>
    <dgm:cxn modelId="{30029032-1470-485F-8E4F-19CBF3AF5140}" type="presParOf" srcId="{8111F2A2-23ED-4742-B6AA-49AF01750A74}" destId="{34EA4502-80EA-44C9-AE58-55AD527B888B}" srcOrd="1" destOrd="0" presId="urn:microsoft.com/office/officeart/2005/8/layout/hierarchy1"/>
    <dgm:cxn modelId="{1EFB44EB-6F85-48EB-AAA1-CDB68DBB470A}" type="presParOf" srcId="{34EA4502-80EA-44C9-AE58-55AD527B888B}" destId="{AEB9E9AD-AC5B-4907-BEF9-F1B340DEAEB6}" srcOrd="0" destOrd="0" presId="urn:microsoft.com/office/officeart/2005/8/layout/hierarchy1"/>
    <dgm:cxn modelId="{EDF50A97-93E2-4E0B-8B35-77CB66AD327B}" type="presParOf" srcId="{34EA4502-80EA-44C9-AE58-55AD527B888B}" destId="{387103C8-3DA7-4560-A5B2-9500A589F1A7}" srcOrd="1" destOrd="0" presId="urn:microsoft.com/office/officeart/2005/8/layout/hierarchy1"/>
    <dgm:cxn modelId="{BE675B0F-1576-4D9F-BBC8-E1455752B395}" type="presParOf" srcId="{387103C8-3DA7-4560-A5B2-9500A589F1A7}" destId="{25C87DD6-A011-4B35-982D-77C34F4F2931}" srcOrd="0" destOrd="0" presId="urn:microsoft.com/office/officeart/2005/8/layout/hierarchy1"/>
    <dgm:cxn modelId="{6CAEC241-3BA2-4323-BF24-EF7DD0E0A114}" type="presParOf" srcId="{25C87DD6-A011-4B35-982D-77C34F4F2931}" destId="{28FA47C3-24EF-447F-9C22-6F3A928A1192}" srcOrd="0" destOrd="0" presId="urn:microsoft.com/office/officeart/2005/8/layout/hierarchy1"/>
    <dgm:cxn modelId="{8B47E6B7-B6BC-45A2-A776-0819DE136205}" type="presParOf" srcId="{25C87DD6-A011-4B35-982D-77C34F4F2931}" destId="{099D9E95-DFB9-4E74-AC8C-0A62EFC316E3}" srcOrd="1" destOrd="0" presId="urn:microsoft.com/office/officeart/2005/8/layout/hierarchy1"/>
    <dgm:cxn modelId="{F947B730-1C2D-4838-9F38-DDC8EBEEC569}" type="presParOf" srcId="{387103C8-3DA7-4560-A5B2-9500A589F1A7}" destId="{949FC3EB-8B93-47DD-AD48-A9DAFAF2BC76}" srcOrd="1" destOrd="0" presId="urn:microsoft.com/office/officeart/2005/8/layout/hierarchy1"/>
    <dgm:cxn modelId="{65A27CED-F6C9-4DB6-9229-1A486196B3C3}" type="presParOf" srcId="{34EA4502-80EA-44C9-AE58-55AD527B888B}" destId="{8793A181-1D6F-40A8-A544-0067CA42FF47}" srcOrd="2" destOrd="0" presId="urn:microsoft.com/office/officeart/2005/8/layout/hierarchy1"/>
    <dgm:cxn modelId="{3F657197-4236-4939-9589-BA8E6F5EE3D9}" type="presParOf" srcId="{34EA4502-80EA-44C9-AE58-55AD527B888B}" destId="{4C4D9CB1-B5B5-4DE7-BE82-2F1A230A1EA0}" srcOrd="3" destOrd="0" presId="urn:microsoft.com/office/officeart/2005/8/layout/hierarchy1"/>
    <dgm:cxn modelId="{7279CC70-1A72-49F7-A1BB-A2129C66B132}" type="presParOf" srcId="{4C4D9CB1-B5B5-4DE7-BE82-2F1A230A1EA0}" destId="{77597D7F-D25B-4BD2-9E32-912EF71E47C8}" srcOrd="0" destOrd="0" presId="urn:microsoft.com/office/officeart/2005/8/layout/hierarchy1"/>
    <dgm:cxn modelId="{8B39E918-26DC-4F18-B3B2-FC93F436E37B}" type="presParOf" srcId="{77597D7F-D25B-4BD2-9E32-912EF71E47C8}" destId="{153C785B-6E48-49FA-86D1-47244B598DC7}" srcOrd="0" destOrd="0" presId="urn:microsoft.com/office/officeart/2005/8/layout/hierarchy1"/>
    <dgm:cxn modelId="{D39356BF-84B8-445D-A81C-9B4192E40D39}" type="presParOf" srcId="{77597D7F-D25B-4BD2-9E32-912EF71E47C8}" destId="{7D02AB08-FC1E-41F7-8B28-0528A310789E}" srcOrd="1" destOrd="0" presId="urn:microsoft.com/office/officeart/2005/8/layout/hierarchy1"/>
    <dgm:cxn modelId="{29DAED25-BECC-41F8-BD97-3B50D86EAEFC}" type="presParOf" srcId="{4C4D9CB1-B5B5-4DE7-BE82-2F1A230A1EA0}" destId="{29852726-8498-43E0-9B3A-E6A4DD99735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E35EA2-69C8-4093-9DD9-96D8B6A938EC}" type="doc">
      <dgm:prSet loTypeId="urn:microsoft.com/office/officeart/2005/8/layout/venn1" loCatId="relationship" qsTypeId="urn:microsoft.com/office/officeart/2005/8/quickstyle/3d2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6ECEACC8-3140-47B8-B6F1-3D506636B506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Защита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DE564DB-675F-4336-82E5-C60B9C298A94}" type="parTrans" cxnId="{945D6FEA-E367-4428-B3FC-37B7E3A210BE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F761E21-3CB2-44EB-A256-73DC937D5DA6}" type="sibTrans" cxnId="{945D6FEA-E367-4428-B3FC-37B7E3A210BE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BB36C9F-0BAF-4B65-91B5-6D522511B52A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Хранение мира и согласия 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8BE92C8-71F4-4F48-A897-B03E8A91979A}" type="parTrans" cxnId="{930184EF-B9EA-4FDB-A38F-C7B4298C3473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427C59F-A9AD-4846-8FCC-3F1E4E7D7056}" type="sibTrans" cxnId="{930184EF-B9EA-4FDB-A38F-C7B4298C3473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D8C51FC-4941-44DC-BF4E-A33BC6DAAC80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Молитва 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50447EC-E982-457C-9F03-BE8CBB7177CF}" type="parTrans" cxnId="{B8D27116-C3EB-422D-8234-2C73A7D8FBED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7840E56-C0FB-4622-9134-8651B09FF332}" type="sibTrans" cxnId="{B8D27116-C3EB-422D-8234-2C73A7D8FBED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F6C1BDE-3FD1-407E-82B7-10D72D6F2FBA}" type="pres">
      <dgm:prSet presAssocID="{2CE35EA2-69C8-4093-9DD9-96D8B6A938E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7CB129-C7D6-4000-9E50-9ABEA2BD0483}" type="pres">
      <dgm:prSet presAssocID="{6ECEACC8-3140-47B8-B6F1-3D506636B506}" presName="circ1" presStyleLbl="vennNode1" presStyleIdx="0" presStyleCnt="3"/>
      <dgm:spPr/>
      <dgm:t>
        <a:bodyPr/>
        <a:lstStyle/>
        <a:p>
          <a:endParaRPr lang="ru-RU"/>
        </a:p>
      </dgm:t>
    </dgm:pt>
    <dgm:pt modelId="{96703C5A-F241-48FF-8DF1-A878FAF4B5F1}" type="pres">
      <dgm:prSet presAssocID="{6ECEACC8-3140-47B8-B6F1-3D506636B50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2E5C2-1F03-4F92-BB44-9945140AA727}" type="pres">
      <dgm:prSet presAssocID="{2BB36C9F-0BAF-4B65-91B5-6D522511B52A}" presName="circ2" presStyleLbl="vennNode1" presStyleIdx="1" presStyleCnt="3"/>
      <dgm:spPr/>
      <dgm:t>
        <a:bodyPr/>
        <a:lstStyle/>
        <a:p>
          <a:endParaRPr lang="ru-RU"/>
        </a:p>
      </dgm:t>
    </dgm:pt>
    <dgm:pt modelId="{7A504EB5-A630-4812-AF60-D7D430E93313}" type="pres">
      <dgm:prSet presAssocID="{2BB36C9F-0BAF-4B65-91B5-6D522511B52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11D54-F40B-4CDC-9710-3C38A662441C}" type="pres">
      <dgm:prSet presAssocID="{FD8C51FC-4941-44DC-BF4E-A33BC6DAAC80}" presName="circ3" presStyleLbl="vennNode1" presStyleIdx="2" presStyleCnt="3"/>
      <dgm:spPr/>
      <dgm:t>
        <a:bodyPr/>
        <a:lstStyle/>
        <a:p>
          <a:endParaRPr lang="ru-RU"/>
        </a:p>
      </dgm:t>
    </dgm:pt>
    <dgm:pt modelId="{07B3CD32-C2E4-4A62-BC16-1693FE32091F}" type="pres">
      <dgm:prSet presAssocID="{FD8C51FC-4941-44DC-BF4E-A33BC6DAAC8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068E73-2351-426D-8B63-DE2B159EAD73}" type="presOf" srcId="{6ECEACC8-3140-47B8-B6F1-3D506636B506}" destId="{007CB129-C7D6-4000-9E50-9ABEA2BD0483}" srcOrd="0" destOrd="0" presId="urn:microsoft.com/office/officeart/2005/8/layout/venn1"/>
    <dgm:cxn modelId="{D1D2832A-BC23-41E0-AB23-E0D1B2C405BC}" type="presOf" srcId="{FD8C51FC-4941-44DC-BF4E-A33BC6DAAC80}" destId="{5FA11D54-F40B-4CDC-9710-3C38A662441C}" srcOrd="0" destOrd="0" presId="urn:microsoft.com/office/officeart/2005/8/layout/venn1"/>
    <dgm:cxn modelId="{81469E39-314E-46EB-BA47-DEFAD65054E5}" type="presOf" srcId="{6ECEACC8-3140-47B8-B6F1-3D506636B506}" destId="{96703C5A-F241-48FF-8DF1-A878FAF4B5F1}" srcOrd="1" destOrd="0" presId="urn:microsoft.com/office/officeart/2005/8/layout/venn1"/>
    <dgm:cxn modelId="{20C13CAD-AF80-4CD3-B75F-EC8BE16324ED}" type="presOf" srcId="{FD8C51FC-4941-44DC-BF4E-A33BC6DAAC80}" destId="{07B3CD32-C2E4-4A62-BC16-1693FE32091F}" srcOrd="1" destOrd="0" presId="urn:microsoft.com/office/officeart/2005/8/layout/venn1"/>
    <dgm:cxn modelId="{945D6FEA-E367-4428-B3FC-37B7E3A210BE}" srcId="{2CE35EA2-69C8-4093-9DD9-96D8B6A938EC}" destId="{6ECEACC8-3140-47B8-B6F1-3D506636B506}" srcOrd="0" destOrd="0" parTransId="{CDE564DB-675F-4336-82E5-C60B9C298A94}" sibTransId="{4F761E21-3CB2-44EB-A256-73DC937D5DA6}"/>
    <dgm:cxn modelId="{B8D27116-C3EB-422D-8234-2C73A7D8FBED}" srcId="{2CE35EA2-69C8-4093-9DD9-96D8B6A938EC}" destId="{FD8C51FC-4941-44DC-BF4E-A33BC6DAAC80}" srcOrd="2" destOrd="0" parTransId="{950447EC-E982-457C-9F03-BE8CBB7177CF}" sibTransId="{F7840E56-C0FB-4622-9134-8651B09FF332}"/>
    <dgm:cxn modelId="{5572A5AD-72EA-413A-A29F-6B3B789D5280}" type="presOf" srcId="{2CE35EA2-69C8-4093-9DD9-96D8B6A938EC}" destId="{AF6C1BDE-3FD1-407E-82B7-10D72D6F2FBA}" srcOrd="0" destOrd="0" presId="urn:microsoft.com/office/officeart/2005/8/layout/venn1"/>
    <dgm:cxn modelId="{2726E4D4-FBC2-4DE6-AB92-0C9B1CD8DF65}" type="presOf" srcId="{2BB36C9F-0BAF-4B65-91B5-6D522511B52A}" destId="{7A504EB5-A630-4812-AF60-D7D430E93313}" srcOrd="1" destOrd="0" presId="urn:microsoft.com/office/officeart/2005/8/layout/venn1"/>
    <dgm:cxn modelId="{930184EF-B9EA-4FDB-A38F-C7B4298C3473}" srcId="{2CE35EA2-69C8-4093-9DD9-96D8B6A938EC}" destId="{2BB36C9F-0BAF-4B65-91B5-6D522511B52A}" srcOrd="1" destOrd="0" parTransId="{B8BE92C8-71F4-4F48-A897-B03E8A91979A}" sibTransId="{A427C59F-A9AD-4846-8FCC-3F1E4E7D7056}"/>
    <dgm:cxn modelId="{68ED73DD-FD81-40D5-A0E5-A45A1077CF4F}" type="presOf" srcId="{2BB36C9F-0BAF-4B65-91B5-6D522511B52A}" destId="{1832E5C2-1F03-4F92-BB44-9945140AA727}" srcOrd="0" destOrd="0" presId="urn:microsoft.com/office/officeart/2005/8/layout/venn1"/>
    <dgm:cxn modelId="{4758AF56-4A3B-4187-9794-1340BB6436CA}" type="presParOf" srcId="{AF6C1BDE-3FD1-407E-82B7-10D72D6F2FBA}" destId="{007CB129-C7D6-4000-9E50-9ABEA2BD0483}" srcOrd="0" destOrd="0" presId="urn:microsoft.com/office/officeart/2005/8/layout/venn1"/>
    <dgm:cxn modelId="{1AC3B1C3-1DB7-4AF8-8514-7173343972D1}" type="presParOf" srcId="{AF6C1BDE-3FD1-407E-82B7-10D72D6F2FBA}" destId="{96703C5A-F241-48FF-8DF1-A878FAF4B5F1}" srcOrd="1" destOrd="0" presId="urn:microsoft.com/office/officeart/2005/8/layout/venn1"/>
    <dgm:cxn modelId="{30CE8585-27FD-4676-8EA0-CC6EDAE5E641}" type="presParOf" srcId="{AF6C1BDE-3FD1-407E-82B7-10D72D6F2FBA}" destId="{1832E5C2-1F03-4F92-BB44-9945140AA727}" srcOrd="2" destOrd="0" presId="urn:microsoft.com/office/officeart/2005/8/layout/venn1"/>
    <dgm:cxn modelId="{CA9DF719-2067-486A-98A1-E2E6617ED381}" type="presParOf" srcId="{AF6C1BDE-3FD1-407E-82B7-10D72D6F2FBA}" destId="{7A504EB5-A630-4812-AF60-D7D430E93313}" srcOrd="3" destOrd="0" presId="urn:microsoft.com/office/officeart/2005/8/layout/venn1"/>
    <dgm:cxn modelId="{BFAA0E7C-6523-4E9B-A6B2-2653D6CA3709}" type="presParOf" srcId="{AF6C1BDE-3FD1-407E-82B7-10D72D6F2FBA}" destId="{5FA11D54-F40B-4CDC-9710-3C38A662441C}" srcOrd="4" destOrd="0" presId="urn:microsoft.com/office/officeart/2005/8/layout/venn1"/>
    <dgm:cxn modelId="{6843A9E9-CBCB-4049-8DCE-4CB3ED9EB9D4}" type="presParOf" srcId="{AF6C1BDE-3FD1-407E-82B7-10D72D6F2FBA}" destId="{07B3CD32-C2E4-4A62-BC16-1693FE32091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CE0A44-7B8F-448F-98B1-BC5BABA17B59}" type="doc">
      <dgm:prSet loTypeId="urn:microsoft.com/office/officeart/2005/8/layout/bList2#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D9737D-B84B-48EA-AA16-B8AF08AD09AF}">
      <dgm:prSet phldrT="[Текст]" custT="1"/>
      <dgm:spPr/>
      <dgm:t>
        <a:bodyPr lIns="0" rIns="0"/>
        <a:lstStyle/>
        <a:p>
          <a:pPr algn="l"/>
          <a:r>
            <a:rPr lang="ru-RU" sz="3200" b="1" baseline="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Герб России</a:t>
          </a:r>
        </a:p>
      </dgm:t>
    </dgm:pt>
    <dgm:pt modelId="{F31AE787-AA57-4EC5-BE87-7E3A4E58ECBB}" type="parTrans" cxnId="{CF78021C-C875-4E0A-939B-89027A2951F9}">
      <dgm:prSet/>
      <dgm:spPr/>
      <dgm:t>
        <a:bodyPr/>
        <a:lstStyle/>
        <a:p>
          <a:endParaRPr lang="ru-RU"/>
        </a:p>
      </dgm:t>
    </dgm:pt>
    <dgm:pt modelId="{99437988-D048-4F7A-B5E3-9112CEB43624}" type="sibTrans" cxnId="{CF78021C-C875-4E0A-939B-89027A2951F9}">
      <dgm:prSet/>
      <dgm:spPr/>
      <dgm:t>
        <a:bodyPr/>
        <a:lstStyle/>
        <a:p>
          <a:endParaRPr lang="ru-RU"/>
        </a:p>
      </dgm:t>
    </dgm:pt>
    <dgm:pt modelId="{77FC8E15-5D8E-4DD6-9FAF-553A47FFF400}">
      <dgm:prSet phldrT="[Текст]" phldr="1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688063F-0935-4AC6-B35A-A61F2178D175}" type="parTrans" cxnId="{EC896045-497D-4147-8FB4-7608E766AC96}">
      <dgm:prSet/>
      <dgm:spPr/>
      <dgm:t>
        <a:bodyPr/>
        <a:lstStyle/>
        <a:p>
          <a:endParaRPr lang="ru-RU"/>
        </a:p>
      </dgm:t>
    </dgm:pt>
    <dgm:pt modelId="{039EF816-8A96-4384-8397-4BBBD1C0714E}" type="sibTrans" cxnId="{EC896045-497D-4147-8FB4-7608E766AC96}">
      <dgm:prSet/>
      <dgm:spPr/>
      <dgm:t>
        <a:bodyPr/>
        <a:lstStyle/>
        <a:p>
          <a:endParaRPr lang="ru-RU"/>
        </a:p>
      </dgm:t>
    </dgm:pt>
    <dgm:pt modelId="{D7AB6068-E163-425C-A3C0-3E2178D6E1FF}">
      <dgm:prSet phldrT="[Текст]" custT="1"/>
      <dgm:spPr/>
      <dgm:t>
        <a:bodyPr lIns="0" rIns="0"/>
        <a:lstStyle/>
        <a:p>
          <a:r>
            <a:rPr lang="ru-RU" sz="3200" b="1" baseline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Флаг России</a:t>
          </a:r>
          <a:endParaRPr lang="ru-RU" sz="3200" b="1" baseline="0" dirty="0" smtClean="0">
            <a:solidFill>
              <a:schemeClr val="bg2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A66A22-4D16-4297-B825-E75140547EFA}" type="parTrans" cxnId="{A481F2F1-686B-4416-8C36-D526A6B340DB}">
      <dgm:prSet/>
      <dgm:spPr/>
      <dgm:t>
        <a:bodyPr/>
        <a:lstStyle/>
        <a:p>
          <a:endParaRPr lang="ru-RU"/>
        </a:p>
      </dgm:t>
    </dgm:pt>
    <dgm:pt modelId="{D69563B4-C1F9-4E45-B568-E513C7D98436}" type="sibTrans" cxnId="{A481F2F1-686B-4416-8C36-D526A6B340DB}">
      <dgm:prSet/>
      <dgm:spPr/>
      <dgm:t>
        <a:bodyPr/>
        <a:lstStyle/>
        <a:p>
          <a:endParaRPr lang="ru-RU"/>
        </a:p>
      </dgm:t>
    </dgm:pt>
    <dgm:pt modelId="{ECC4558E-329F-4DDA-A812-6238DC09ED2D}">
      <dgm:prSet phldrT="[Текст]" phldr="1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8F718040-714A-4447-BBCF-95A96FB97599}" type="parTrans" cxnId="{A5A55006-87DA-46E3-85E8-96C5C9A25922}">
      <dgm:prSet/>
      <dgm:spPr/>
      <dgm:t>
        <a:bodyPr/>
        <a:lstStyle/>
        <a:p>
          <a:endParaRPr lang="ru-RU"/>
        </a:p>
      </dgm:t>
    </dgm:pt>
    <dgm:pt modelId="{348F58DD-5C2C-4DB3-8E09-A4388B8C339C}" type="sibTrans" cxnId="{A5A55006-87DA-46E3-85E8-96C5C9A25922}">
      <dgm:prSet/>
      <dgm:spPr/>
      <dgm:t>
        <a:bodyPr/>
        <a:lstStyle/>
        <a:p>
          <a:endParaRPr lang="ru-RU"/>
        </a:p>
      </dgm:t>
    </dgm:pt>
    <dgm:pt modelId="{1F103A44-1C29-42AD-925A-D51E309E318A}" type="pres">
      <dgm:prSet presAssocID="{A9CE0A44-7B8F-448F-98B1-BC5BABA17B59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664B10-D9EB-4B2E-854B-0749852D2D2B}" type="pres">
      <dgm:prSet presAssocID="{33D9737D-B84B-48EA-AA16-B8AF08AD09AF}" presName="compNode" presStyleCnt="0"/>
      <dgm:spPr/>
    </dgm:pt>
    <dgm:pt modelId="{091332DC-A55E-41C2-9688-8892E1F3BB8F}" type="pres">
      <dgm:prSet presAssocID="{33D9737D-B84B-48EA-AA16-B8AF08AD09AF}" presName="childRect" presStyleLbl="bgAcc1" presStyleIdx="0" presStyleCnt="2" custScaleY="117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AD537-01F3-4BDB-9FDF-7D34EB5BC20A}" type="pres">
      <dgm:prSet presAssocID="{33D9737D-B84B-48EA-AA16-B8AF08AD09A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D2FE8-3251-430D-BA00-C55508354FE8}" type="pres">
      <dgm:prSet presAssocID="{33D9737D-B84B-48EA-AA16-B8AF08AD09AF}" presName="parentRect" presStyleLbl="alignNode1" presStyleIdx="0" presStyleCnt="2"/>
      <dgm:spPr/>
      <dgm:t>
        <a:bodyPr/>
        <a:lstStyle/>
        <a:p>
          <a:endParaRPr lang="ru-RU"/>
        </a:p>
      </dgm:t>
    </dgm:pt>
    <dgm:pt modelId="{0B952FA5-5E92-4009-B954-2FA479257051}" type="pres">
      <dgm:prSet presAssocID="{33D9737D-B84B-48EA-AA16-B8AF08AD09AF}" presName="adorn" presStyleLbl="fgAccFollowNode1" presStyleIdx="0" presStyleCnt="2"/>
      <dgm:spPr/>
    </dgm:pt>
    <dgm:pt modelId="{5D1F4400-E884-4F34-95B1-FD2B49E61AED}" type="pres">
      <dgm:prSet presAssocID="{99437988-D048-4F7A-B5E3-9112CEB436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35E0B40-A100-4A76-BA6E-C266C68FCD4B}" type="pres">
      <dgm:prSet presAssocID="{D7AB6068-E163-425C-A3C0-3E2178D6E1FF}" presName="compNode" presStyleCnt="0"/>
      <dgm:spPr/>
    </dgm:pt>
    <dgm:pt modelId="{F2B7A6D7-B1DD-41D5-97BF-ADB5BACB0FF9}" type="pres">
      <dgm:prSet presAssocID="{D7AB6068-E163-425C-A3C0-3E2178D6E1FF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6B378-4581-45B3-88B3-81859A1D2DAB}" type="pres">
      <dgm:prSet presAssocID="{D7AB6068-E163-425C-A3C0-3E2178D6E1F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6C4D7-740A-4F61-A4C1-FF0814110A72}" type="pres">
      <dgm:prSet presAssocID="{D7AB6068-E163-425C-A3C0-3E2178D6E1FF}" presName="parentRect" presStyleLbl="alignNode1" presStyleIdx="1" presStyleCnt="2" custLinFactNeighborX="1827" custLinFactNeighborY="121"/>
      <dgm:spPr/>
      <dgm:t>
        <a:bodyPr/>
        <a:lstStyle/>
        <a:p>
          <a:endParaRPr lang="ru-RU"/>
        </a:p>
      </dgm:t>
    </dgm:pt>
    <dgm:pt modelId="{F01848D2-04C5-4AF3-88E0-55C98BE64D12}" type="pres">
      <dgm:prSet presAssocID="{D7AB6068-E163-425C-A3C0-3E2178D6E1FF}" presName="adorn" presStyleLbl="fgAccFollowNode1" presStyleIdx="1" presStyleCnt="2"/>
      <dgm:spPr/>
    </dgm:pt>
  </dgm:ptLst>
  <dgm:cxnLst>
    <dgm:cxn modelId="{62CA13E1-DA71-4348-818F-8FE66794C8B8}" type="presOf" srcId="{D7AB6068-E163-425C-A3C0-3E2178D6E1FF}" destId="{8E46B378-4581-45B3-88B3-81859A1D2DAB}" srcOrd="0" destOrd="0" presId="urn:microsoft.com/office/officeart/2005/8/layout/bList2#1"/>
    <dgm:cxn modelId="{6065B55C-F283-4D41-ACFF-9F3526B9C8C8}" type="presOf" srcId="{99437988-D048-4F7A-B5E3-9112CEB43624}" destId="{5D1F4400-E884-4F34-95B1-FD2B49E61AED}" srcOrd="0" destOrd="0" presId="urn:microsoft.com/office/officeart/2005/8/layout/bList2#1"/>
    <dgm:cxn modelId="{81024D3A-1F29-48F5-BEBF-8E548F28684D}" type="presOf" srcId="{ECC4558E-329F-4DDA-A812-6238DC09ED2D}" destId="{F2B7A6D7-B1DD-41D5-97BF-ADB5BACB0FF9}" srcOrd="0" destOrd="0" presId="urn:microsoft.com/office/officeart/2005/8/layout/bList2#1"/>
    <dgm:cxn modelId="{5E3B9E1C-7DED-4248-BBA6-A3675C14FFFF}" type="presOf" srcId="{33D9737D-B84B-48EA-AA16-B8AF08AD09AF}" destId="{686D2FE8-3251-430D-BA00-C55508354FE8}" srcOrd="1" destOrd="0" presId="urn:microsoft.com/office/officeart/2005/8/layout/bList2#1"/>
    <dgm:cxn modelId="{A5A55006-87DA-46E3-85E8-96C5C9A25922}" srcId="{D7AB6068-E163-425C-A3C0-3E2178D6E1FF}" destId="{ECC4558E-329F-4DDA-A812-6238DC09ED2D}" srcOrd="0" destOrd="0" parTransId="{8F718040-714A-4447-BBCF-95A96FB97599}" sibTransId="{348F58DD-5C2C-4DB3-8E09-A4388B8C339C}"/>
    <dgm:cxn modelId="{62660539-B4F9-4E37-BD88-841E98443A61}" type="presOf" srcId="{33D9737D-B84B-48EA-AA16-B8AF08AD09AF}" destId="{5CBAD537-01F3-4BDB-9FDF-7D34EB5BC20A}" srcOrd="0" destOrd="0" presId="urn:microsoft.com/office/officeart/2005/8/layout/bList2#1"/>
    <dgm:cxn modelId="{E1794933-0E67-487C-BA84-6ECCCFAB46A3}" type="presOf" srcId="{77FC8E15-5D8E-4DD6-9FAF-553A47FFF400}" destId="{091332DC-A55E-41C2-9688-8892E1F3BB8F}" srcOrd="0" destOrd="0" presId="urn:microsoft.com/office/officeart/2005/8/layout/bList2#1"/>
    <dgm:cxn modelId="{EC896045-497D-4147-8FB4-7608E766AC96}" srcId="{33D9737D-B84B-48EA-AA16-B8AF08AD09AF}" destId="{77FC8E15-5D8E-4DD6-9FAF-553A47FFF400}" srcOrd="0" destOrd="0" parTransId="{E688063F-0935-4AC6-B35A-A61F2178D175}" sibTransId="{039EF816-8A96-4384-8397-4BBBD1C0714E}"/>
    <dgm:cxn modelId="{E38E6C62-E827-4C1D-B506-60AE1B15E110}" type="presOf" srcId="{D7AB6068-E163-425C-A3C0-3E2178D6E1FF}" destId="{8076C4D7-740A-4F61-A4C1-FF0814110A72}" srcOrd="1" destOrd="0" presId="urn:microsoft.com/office/officeart/2005/8/layout/bList2#1"/>
    <dgm:cxn modelId="{29BBFC16-4337-4E60-B568-05529A07CC67}" type="presOf" srcId="{A9CE0A44-7B8F-448F-98B1-BC5BABA17B59}" destId="{1F103A44-1C29-42AD-925A-D51E309E318A}" srcOrd="0" destOrd="0" presId="urn:microsoft.com/office/officeart/2005/8/layout/bList2#1"/>
    <dgm:cxn modelId="{CF78021C-C875-4E0A-939B-89027A2951F9}" srcId="{A9CE0A44-7B8F-448F-98B1-BC5BABA17B59}" destId="{33D9737D-B84B-48EA-AA16-B8AF08AD09AF}" srcOrd="0" destOrd="0" parTransId="{F31AE787-AA57-4EC5-BE87-7E3A4E58ECBB}" sibTransId="{99437988-D048-4F7A-B5E3-9112CEB43624}"/>
    <dgm:cxn modelId="{A481F2F1-686B-4416-8C36-D526A6B340DB}" srcId="{A9CE0A44-7B8F-448F-98B1-BC5BABA17B59}" destId="{D7AB6068-E163-425C-A3C0-3E2178D6E1FF}" srcOrd="1" destOrd="0" parTransId="{0AA66A22-4D16-4297-B825-E75140547EFA}" sibTransId="{D69563B4-C1F9-4E45-B568-E513C7D98436}"/>
    <dgm:cxn modelId="{A0E0474D-43C7-4493-8278-119AD73268A1}" type="presParOf" srcId="{1F103A44-1C29-42AD-925A-D51E309E318A}" destId="{5D664B10-D9EB-4B2E-854B-0749852D2D2B}" srcOrd="0" destOrd="0" presId="urn:microsoft.com/office/officeart/2005/8/layout/bList2#1"/>
    <dgm:cxn modelId="{73CB44A6-6F30-453A-8439-9D453105BE57}" type="presParOf" srcId="{5D664B10-D9EB-4B2E-854B-0749852D2D2B}" destId="{091332DC-A55E-41C2-9688-8892E1F3BB8F}" srcOrd="0" destOrd="0" presId="urn:microsoft.com/office/officeart/2005/8/layout/bList2#1"/>
    <dgm:cxn modelId="{27FB0962-8052-4885-B25A-E749892E9A6D}" type="presParOf" srcId="{5D664B10-D9EB-4B2E-854B-0749852D2D2B}" destId="{5CBAD537-01F3-4BDB-9FDF-7D34EB5BC20A}" srcOrd="1" destOrd="0" presId="urn:microsoft.com/office/officeart/2005/8/layout/bList2#1"/>
    <dgm:cxn modelId="{6F86C04A-9C2A-48CE-BA2B-D25A5ACE3D2B}" type="presParOf" srcId="{5D664B10-D9EB-4B2E-854B-0749852D2D2B}" destId="{686D2FE8-3251-430D-BA00-C55508354FE8}" srcOrd="2" destOrd="0" presId="urn:microsoft.com/office/officeart/2005/8/layout/bList2#1"/>
    <dgm:cxn modelId="{E93DD62D-BF00-4098-92DE-4F5C73B8AB1C}" type="presParOf" srcId="{5D664B10-D9EB-4B2E-854B-0749852D2D2B}" destId="{0B952FA5-5E92-4009-B954-2FA479257051}" srcOrd="3" destOrd="0" presId="urn:microsoft.com/office/officeart/2005/8/layout/bList2#1"/>
    <dgm:cxn modelId="{7EDBBDA1-F731-4DE6-87F3-B1D49A72139D}" type="presParOf" srcId="{1F103A44-1C29-42AD-925A-D51E309E318A}" destId="{5D1F4400-E884-4F34-95B1-FD2B49E61AED}" srcOrd="1" destOrd="0" presId="urn:microsoft.com/office/officeart/2005/8/layout/bList2#1"/>
    <dgm:cxn modelId="{9144EE44-226E-4049-8E58-E7F263AA9AE8}" type="presParOf" srcId="{1F103A44-1C29-42AD-925A-D51E309E318A}" destId="{F35E0B40-A100-4A76-BA6E-C266C68FCD4B}" srcOrd="2" destOrd="0" presId="urn:microsoft.com/office/officeart/2005/8/layout/bList2#1"/>
    <dgm:cxn modelId="{E0D76B54-600A-47CF-99AA-043E01A8BF87}" type="presParOf" srcId="{F35E0B40-A100-4A76-BA6E-C266C68FCD4B}" destId="{F2B7A6D7-B1DD-41D5-97BF-ADB5BACB0FF9}" srcOrd="0" destOrd="0" presId="urn:microsoft.com/office/officeart/2005/8/layout/bList2#1"/>
    <dgm:cxn modelId="{DA124BCE-5ED1-4F1B-B325-0F23F2480891}" type="presParOf" srcId="{F35E0B40-A100-4A76-BA6E-C266C68FCD4B}" destId="{8E46B378-4581-45B3-88B3-81859A1D2DAB}" srcOrd="1" destOrd="0" presId="urn:microsoft.com/office/officeart/2005/8/layout/bList2#1"/>
    <dgm:cxn modelId="{B080109D-9BBA-4708-9309-3A9A0071EF76}" type="presParOf" srcId="{F35E0B40-A100-4A76-BA6E-C266C68FCD4B}" destId="{8076C4D7-740A-4F61-A4C1-FF0814110A72}" srcOrd="2" destOrd="0" presId="urn:microsoft.com/office/officeart/2005/8/layout/bList2#1"/>
    <dgm:cxn modelId="{8B5F1C13-D477-43BF-B8A6-E0983708E300}" type="presParOf" srcId="{F35E0B40-A100-4A76-BA6E-C266C68FCD4B}" destId="{F01848D2-04C5-4AF3-88E0-55C98BE64D12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BD3DDC-10E3-4866-BB51-D9A0E9A69EC3}" type="doc">
      <dgm:prSet loTypeId="urn:microsoft.com/office/officeart/2005/8/layout/radial2" loCatId="relationship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6482ED-E8B2-4C70-8177-07754E0C8B5F}">
      <dgm:prSet custT="1"/>
      <dgm:spPr>
        <a:solidFill>
          <a:schemeClr val="bg1"/>
        </a:solidFill>
      </dgm:spPr>
      <dgm:t>
        <a:bodyPr/>
        <a:lstStyle/>
        <a:p>
          <a:pPr rtl="0"/>
          <a:r>
            <a:rPr lang="ru-RU" sz="2400" baseline="0" smtClean="0">
              <a:solidFill>
                <a:schemeClr val="tx1"/>
              </a:solidFill>
            </a:rPr>
            <a:t>Белый</a:t>
          </a:r>
          <a:endParaRPr lang="ru-RU" sz="2400" dirty="0">
            <a:solidFill>
              <a:schemeClr val="tx1"/>
            </a:solidFill>
          </a:endParaRPr>
        </a:p>
      </dgm:t>
    </dgm:pt>
    <dgm:pt modelId="{5881469B-4CC1-4B4A-ADCF-4D6508DAA421}" type="parTrans" cxnId="{FE8EC2B8-073F-426B-9F57-CEDC697393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4605E01-3CF3-449F-8910-9841655FFE8E}" type="sibTrans" cxnId="{FE8EC2B8-073F-426B-9F57-CEDC697393F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77973F-42A6-4089-BBDF-D55858A6356C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2400" baseline="0" dirty="0" smtClean="0">
              <a:solidFill>
                <a:schemeClr val="bg2">
                  <a:lumMod val="20000"/>
                  <a:lumOff val="80000"/>
                </a:schemeClr>
              </a:solidFill>
            </a:rPr>
            <a:t>Синий</a:t>
          </a:r>
          <a:endParaRPr lang="ru-RU" sz="2400" dirty="0">
            <a:solidFill>
              <a:schemeClr val="bg2">
                <a:lumMod val="20000"/>
                <a:lumOff val="80000"/>
              </a:schemeClr>
            </a:solidFill>
          </a:endParaRPr>
        </a:p>
      </dgm:t>
    </dgm:pt>
    <dgm:pt modelId="{F736B752-9050-4BEF-8BE0-E86E7EC77C30}" type="parTrans" cxnId="{E1C7412B-E05C-431A-8FC5-B6D518F3C5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58185A0-0577-42D0-AC8A-83FA83AE0ACC}" type="sibTrans" cxnId="{E1C7412B-E05C-431A-8FC5-B6D518F3C59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BA060BB-6C03-41D6-B313-6FD524464101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ru-RU" sz="2400" baseline="0" dirty="0" smtClean="0">
              <a:solidFill>
                <a:schemeClr val="bg2">
                  <a:lumMod val="20000"/>
                  <a:lumOff val="80000"/>
                </a:schemeClr>
              </a:solidFill>
            </a:rPr>
            <a:t>Красный</a:t>
          </a:r>
          <a:endParaRPr lang="ru-RU" sz="2400" dirty="0">
            <a:solidFill>
              <a:schemeClr val="bg2">
                <a:lumMod val="20000"/>
                <a:lumOff val="80000"/>
              </a:schemeClr>
            </a:solidFill>
          </a:endParaRPr>
        </a:p>
      </dgm:t>
    </dgm:pt>
    <dgm:pt modelId="{7207966D-A068-4263-A26C-ED8C70A1A91F}" type="parTrans" cxnId="{D271CFD8-C8E1-428D-9BAD-BA42EE1D417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2C09C5F-3A59-4D57-98AE-FFD02634BE42}" type="sibTrans" cxnId="{D271CFD8-C8E1-428D-9BAD-BA42EE1D417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2785839-D08C-44CB-BDF2-38AC6E44A837}">
      <dgm:prSet/>
      <dgm:spPr/>
      <dgm:t>
        <a:bodyPr/>
        <a:lstStyle/>
        <a:p>
          <a:pPr rtl="0"/>
          <a:r>
            <a:rPr lang="ru-RU" baseline="0" dirty="0" smtClean="0">
              <a:solidFill>
                <a:schemeClr val="tx1"/>
              </a:solidFill>
            </a:rPr>
            <a:t>Святость и непорочность</a:t>
          </a:r>
          <a:endParaRPr lang="ru-RU" dirty="0">
            <a:solidFill>
              <a:schemeClr val="tx1"/>
            </a:solidFill>
          </a:endParaRPr>
        </a:p>
      </dgm:t>
    </dgm:pt>
    <dgm:pt modelId="{D2E20A31-6595-4192-A6C0-18F81124DF8A}" type="parTrans" cxnId="{38B1EAC3-7142-4EDA-85E4-DC6639017A7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45A84FD-AA2D-4566-A132-8AECCCB9EEC1}" type="sibTrans" cxnId="{38B1EAC3-7142-4EDA-85E4-DC6639017A7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6D40673-CF4B-40DB-B865-2927EA8B9D9E}">
      <dgm:prSet/>
      <dgm:spPr/>
      <dgm:t>
        <a:bodyPr/>
        <a:lstStyle/>
        <a:p>
          <a:pPr rtl="0"/>
          <a:r>
            <a:rPr lang="ru-RU" baseline="0" dirty="0" smtClean="0">
              <a:solidFill>
                <a:schemeClr val="tx1"/>
              </a:solidFill>
            </a:rPr>
            <a:t>Вера и верность</a:t>
          </a:r>
          <a:endParaRPr lang="ru-RU" dirty="0">
            <a:solidFill>
              <a:schemeClr val="tx1"/>
            </a:solidFill>
          </a:endParaRPr>
        </a:p>
      </dgm:t>
    </dgm:pt>
    <dgm:pt modelId="{A5D0C0DC-5957-40DF-A336-85382660CD35}" type="parTrans" cxnId="{65A4D3BF-8E61-4C84-8D60-DAB24CA348A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5FC5528-7DFD-4853-B317-A4C33739B938}" type="sibTrans" cxnId="{65A4D3BF-8E61-4C84-8D60-DAB24CA348A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B2D244D-1347-4816-8144-86B6F24F52FA}">
      <dgm:prSet/>
      <dgm:spPr/>
      <dgm:t>
        <a:bodyPr/>
        <a:lstStyle/>
        <a:p>
          <a:pPr rtl="0"/>
          <a:r>
            <a:rPr lang="ru-RU" baseline="0" dirty="0" smtClean="0">
              <a:solidFill>
                <a:schemeClr val="tx1"/>
              </a:solidFill>
            </a:rPr>
            <a:t>Любовь и преданность</a:t>
          </a:r>
          <a:endParaRPr lang="ru-RU" dirty="0">
            <a:solidFill>
              <a:schemeClr val="tx1"/>
            </a:solidFill>
          </a:endParaRPr>
        </a:p>
      </dgm:t>
    </dgm:pt>
    <dgm:pt modelId="{49F91DBA-4DCC-4F46-979D-3D74B52A3E08}" type="parTrans" cxnId="{B0001725-67DE-4601-8A01-C7261B3E8EA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59B4EA1-FBE0-4777-9535-532066722C77}" type="sibTrans" cxnId="{B0001725-67DE-4601-8A01-C7261B3E8EA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F053A25-E08A-41D9-9731-26798D2CB140}" type="pres">
      <dgm:prSet presAssocID="{31BD3DDC-10E3-4866-BB51-D9A0E9A69EC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A92F52-CE2E-4E41-955C-8090BAF060CF}" type="pres">
      <dgm:prSet presAssocID="{31BD3DDC-10E3-4866-BB51-D9A0E9A69EC3}" presName="cycle" presStyleCnt="0"/>
      <dgm:spPr/>
    </dgm:pt>
    <dgm:pt modelId="{AE355640-7F89-4E4B-A91E-EB311C6691B3}" type="pres">
      <dgm:prSet presAssocID="{31BD3DDC-10E3-4866-BB51-D9A0E9A69EC3}" presName="centerShape" presStyleCnt="0"/>
      <dgm:spPr/>
    </dgm:pt>
    <dgm:pt modelId="{2FFB0041-A3FB-4134-A8AB-5C29E10DA6A4}" type="pres">
      <dgm:prSet presAssocID="{31BD3DDC-10E3-4866-BB51-D9A0E9A69EC3}" presName="connSite" presStyleLbl="node1" presStyleIdx="0" presStyleCnt="4"/>
      <dgm:spPr/>
    </dgm:pt>
    <dgm:pt modelId="{03388EFF-2087-4CAB-90E1-F4F0210EE1A0}" type="pres">
      <dgm:prSet presAssocID="{31BD3DDC-10E3-4866-BB51-D9A0E9A69EC3}" presName="visible" presStyleLbl="node1" presStyleIdx="0" presStyleCnt="4" custScaleX="125215" custScaleY="110479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161C919-7B95-46B8-9AF6-404E6DD8B1E9}" type="pres">
      <dgm:prSet presAssocID="{5881469B-4CC1-4B4A-ADCF-4D6508DAA421}" presName="Name25" presStyleLbl="parChTrans1D1" presStyleIdx="0" presStyleCnt="3"/>
      <dgm:spPr/>
      <dgm:t>
        <a:bodyPr/>
        <a:lstStyle/>
        <a:p>
          <a:endParaRPr lang="ru-RU"/>
        </a:p>
      </dgm:t>
    </dgm:pt>
    <dgm:pt modelId="{7D3F4D6D-FBE6-46D5-ADC8-CB1B1F698DB6}" type="pres">
      <dgm:prSet presAssocID="{8E6482ED-E8B2-4C70-8177-07754E0C8B5F}" presName="node" presStyleCnt="0"/>
      <dgm:spPr/>
    </dgm:pt>
    <dgm:pt modelId="{E07BF873-FCFF-4571-A3D3-5DA335BCB1E9}" type="pres">
      <dgm:prSet presAssocID="{8E6482ED-E8B2-4C70-8177-07754E0C8B5F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F69E4-4EB2-4BB2-91A7-AC9BB8D67460}" type="pres">
      <dgm:prSet presAssocID="{8E6482ED-E8B2-4C70-8177-07754E0C8B5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56027-5EFE-4235-B47E-AEF3820F323A}" type="pres">
      <dgm:prSet presAssocID="{F736B752-9050-4BEF-8BE0-E86E7EC77C30}" presName="Name25" presStyleLbl="parChTrans1D1" presStyleIdx="1" presStyleCnt="3"/>
      <dgm:spPr/>
      <dgm:t>
        <a:bodyPr/>
        <a:lstStyle/>
        <a:p>
          <a:endParaRPr lang="ru-RU"/>
        </a:p>
      </dgm:t>
    </dgm:pt>
    <dgm:pt modelId="{A9D2D2ED-2247-40CF-B2B6-B9CD738106E9}" type="pres">
      <dgm:prSet presAssocID="{FE77973F-42A6-4089-BBDF-D55858A6356C}" presName="node" presStyleCnt="0"/>
      <dgm:spPr/>
    </dgm:pt>
    <dgm:pt modelId="{D54A9216-3ACE-479C-8B03-01CB52246D00}" type="pres">
      <dgm:prSet presAssocID="{FE77973F-42A6-4089-BBDF-D55858A6356C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51F47-F1DB-483B-895C-2C819171F9AE}" type="pres">
      <dgm:prSet presAssocID="{FE77973F-42A6-4089-BBDF-D55858A6356C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87CFE1-78E1-48F7-A9B4-E53BF2B0590F}" type="pres">
      <dgm:prSet presAssocID="{7207966D-A068-4263-A26C-ED8C70A1A91F}" presName="Name25" presStyleLbl="parChTrans1D1" presStyleIdx="2" presStyleCnt="3"/>
      <dgm:spPr/>
      <dgm:t>
        <a:bodyPr/>
        <a:lstStyle/>
        <a:p>
          <a:endParaRPr lang="ru-RU"/>
        </a:p>
      </dgm:t>
    </dgm:pt>
    <dgm:pt modelId="{B7389D7B-F45D-49EC-B72E-616F1D1ED288}" type="pres">
      <dgm:prSet presAssocID="{BBA060BB-6C03-41D6-B313-6FD524464101}" presName="node" presStyleCnt="0"/>
      <dgm:spPr/>
    </dgm:pt>
    <dgm:pt modelId="{4C7F7C13-718E-4DF4-B0B7-81B41D60A7F3}" type="pres">
      <dgm:prSet presAssocID="{BBA060BB-6C03-41D6-B313-6FD524464101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BCAC11-9F78-4BDB-9485-D04ACBA0DD24}" type="pres">
      <dgm:prSet presAssocID="{BBA060BB-6C03-41D6-B313-6FD524464101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33EFDB-8EDB-4BC8-B62F-8780FA9312FD}" type="presOf" srcId="{BBA060BB-6C03-41D6-B313-6FD524464101}" destId="{4C7F7C13-718E-4DF4-B0B7-81B41D60A7F3}" srcOrd="0" destOrd="0" presId="urn:microsoft.com/office/officeart/2005/8/layout/radial2"/>
    <dgm:cxn modelId="{6D4435C0-3BCC-4002-A97C-72FE46171A38}" type="presOf" srcId="{FE77973F-42A6-4089-BBDF-D55858A6356C}" destId="{D54A9216-3ACE-479C-8B03-01CB52246D00}" srcOrd="0" destOrd="0" presId="urn:microsoft.com/office/officeart/2005/8/layout/radial2"/>
    <dgm:cxn modelId="{B0001725-67DE-4601-8A01-C7261B3E8EAF}" srcId="{BBA060BB-6C03-41D6-B313-6FD524464101}" destId="{0B2D244D-1347-4816-8144-86B6F24F52FA}" srcOrd="0" destOrd="0" parTransId="{49F91DBA-4DCC-4F46-979D-3D74B52A3E08}" sibTransId="{659B4EA1-FBE0-4777-9535-532066722C77}"/>
    <dgm:cxn modelId="{65A4D3BF-8E61-4C84-8D60-DAB24CA348AF}" srcId="{FE77973F-42A6-4089-BBDF-D55858A6356C}" destId="{86D40673-CF4B-40DB-B865-2927EA8B9D9E}" srcOrd="0" destOrd="0" parTransId="{A5D0C0DC-5957-40DF-A336-85382660CD35}" sibTransId="{15FC5528-7DFD-4853-B317-A4C33739B938}"/>
    <dgm:cxn modelId="{7514BC4F-7DD8-43EE-B125-8A2A9D430704}" type="presOf" srcId="{F736B752-9050-4BEF-8BE0-E86E7EC77C30}" destId="{A1456027-5EFE-4235-B47E-AEF3820F323A}" srcOrd="0" destOrd="0" presId="urn:microsoft.com/office/officeart/2005/8/layout/radial2"/>
    <dgm:cxn modelId="{CC4C82DC-525D-4D52-B967-03297F206D27}" type="presOf" srcId="{8E6482ED-E8B2-4C70-8177-07754E0C8B5F}" destId="{E07BF873-FCFF-4571-A3D3-5DA335BCB1E9}" srcOrd="0" destOrd="0" presId="urn:microsoft.com/office/officeart/2005/8/layout/radial2"/>
    <dgm:cxn modelId="{FE8EC2B8-073F-426B-9F57-CEDC697393F7}" srcId="{31BD3DDC-10E3-4866-BB51-D9A0E9A69EC3}" destId="{8E6482ED-E8B2-4C70-8177-07754E0C8B5F}" srcOrd="0" destOrd="0" parTransId="{5881469B-4CC1-4B4A-ADCF-4D6508DAA421}" sibTransId="{74605E01-3CF3-449F-8910-9841655FFE8E}"/>
    <dgm:cxn modelId="{82AC9C4E-33A0-4DC4-9BF6-8523C100F4F5}" type="presOf" srcId="{0B2D244D-1347-4816-8144-86B6F24F52FA}" destId="{31BCAC11-9F78-4BDB-9485-D04ACBA0DD24}" srcOrd="0" destOrd="0" presId="urn:microsoft.com/office/officeart/2005/8/layout/radial2"/>
    <dgm:cxn modelId="{32AD23E6-4496-47CD-8347-7F2DF47CA96A}" type="presOf" srcId="{7207966D-A068-4263-A26C-ED8C70A1A91F}" destId="{0A87CFE1-78E1-48F7-A9B4-E53BF2B0590F}" srcOrd="0" destOrd="0" presId="urn:microsoft.com/office/officeart/2005/8/layout/radial2"/>
    <dgm:cxn modelId="{5033AC1E-0E02-4575-85E6-2EF59F97A3FE}" type="presOf" srcId="{86D40673-CF4B-40DB-B865-2927EA8B9D9E}" destId="{C2551F47-F1DB-483B-895C-2C819171F9AE}" srcOrd="0" destOrd="0" presId="urn:microsoft.com/office/officeart/2005/8/layout/radial2"/>
    <dgm:cxn modelId="{215BD55D-7194-4425-935A-98198965CC51}" type="presOf" srcId="{92785839-D08C-44CB-BDF2-38AC6E44A837}" destId="{474F69E4-4EB2-4BB2-91A7-AC9BB8D67460}" srcOrd="0" destOrd="0" presId="urn:microsoft.com/office/officeart/2005/8/layout/radial2"/>
    <dgm:cxn modelId="{E1C7412B-E05C-431A-8FC5-B6D518F3C592}" srcId="{31BD3DDC-10E3-4866-BB51-D9A0E9A69EC3}" destId="{FE77973F-42A6-4089-BBDF-D55858A6356C}" srcOrd="1" destOrd="0" parTransId="{F736B752-9050-4BEF-8BE0-E86E7EC77C30}" sibTransId="{C58185A0-0577-42D0-AC8A-83FA83AE0ACC}"/>
    <dgm:cxn modelId="{38B1EAC3-7142-4EDA-85E4-DC6639017A78}" srcId="{8E6482ED-E8B2-4C70-8177-07754E0C8B5F}" destId="{92785839-D08C-44CB-BDF2-38AC6E44A837}" srcOrd="0" destOrd="0" parTransId="{D2E20A31-6595-4192-A6C0-18F81124DF8A}" sibTransId="{E45A84FD-AA2D-4566-A132-8AECCCB9EEC1}"/>
    <dgm:cxn modelId="{65D3595A-4458-4DD9-BE72-14B36487BD81}" type="presOf" srcId="{5881469B-4CC1-4B4A-ADCF-4D6508DAA421}" destId="{D161C919-7B95-46B8-9AF6-404E6DD8B1E9}" srcOrd="0" destOrd="0" presId="urn:microsoft.com/office/officeart/2005/8/layout/radial2"/>
    <dgm:cxn modelId="{D271CFD8-C8E1-428D-9BAD-BA42EE1D417E}" srcId="{31BD3DDC-10E3-4866-BB51-D9A0E9A69EC3}" destId="{BBA060BB-6C03-41D6-B313-6FD524464101}" srcOrd="2" destOrd="0" parTransId="{7207966D-A068-4263-A26C-ED8C70A1A91F}" sibTransId="{32C09C5F-3A59-4D57-98AE-FFD02634BE42}"/>
    <dgm:cxn modelId="{5BE436DB-1071-448A-BC9A-D239C189C148}" type="presOf" srcId="{31BD3DDC-10E3-4866-BB51-D9A0E9A69EC3}" destId="{3F053A25-E08A-41D9-9731-26798D2CB140}" srcOrd="0" destOrd="0" presId="urn:microsoft.com/office/officeart/2005/8/layout/radial2"/>
    <dgm:cxn modelId="{C8C21477-FDAC-4ECD-AD51-A825391F03E7}" type="presParOf" srcId="{3F053A25-E08A-41D9-9731-26798D2CB140}" destId="{FDA92F52-CE2E-4E41-955C-8090BAF060CF}" srcOrd="0" destOrd="0" presId="urn:microsoft.com/office/officeart/2005/8/layout/radial2"/>
    <dgm:cxn modelId="{E9CFB64F-DD00-492D-B9C5-D8EDC3A9A3E8}" type="presParOf" srcId="{FDA92F52-CE2E-4E41-955C-8090BAF060CF}" destId="{AE355640-7F89-4E4B-A91E-EB311C6691B3}" srcOrd="0" destOrd="0" presId="urn:microsoft.com/office/officeart/2005/8/layout/radial2"/>
    <dgm:cxn modelId="{F70072C4-C7CE-4820-B814-2327ED793111}" type="presParOf" srcId="{AE355640-7F89-4E4B-A91E-EB311C6691B3}" destId="{2FFB0041-A3FB-4134-A8AB-5C29E10DA6A4}" srcOrd="0" destOrd="0" presId="urn:microsoft.com/office/officeart/2005/8/layout/radial2"/>
    <dgm:cxn modelId="{9B3DA614-50A3-4FC4-B966-98DF47181202}" type="presParOf" srcId="{AE355640-7F89-4E4B-A91E-EB311C6691B3}" destId="{03388EFF-2087-4CAB-90E1-F4F0210EE1A0}" srcOrd="1" destOrd="0" presId="urn:microsoft.com/office/officeart/2005/8/layout/radial2"/>
    <dgm:cxn modelId="{E9D54FA3-F36C-452D-BEBF-6AEB02454FBE}" type="presParOf" srcId="{FDA92F52-CE2E-4E41-955C-8090BAF060CF}" destId="{D161C919-7B95-46B8-9AF6-404E6DD8B1E9}" srcOrd="1" destOrd="0" presId="urn:microsoft.com/office/officeart/2005/8/layout/radial2"/>
    <dgm:cxn modelId="{678CA9EF-801E-43F5-B929-4392549AA4BF}" type="presParOf" srcId="{FDA92F52-CE2E-4E41-955C-8090BAF060CF}" destId="{7D3F4D6D-FBE6-46D5-ADC8-CB1B1F698DB6}" srcOrd="2" destOrd="0" presId="urn:microsoft.com/office/officeart/2005/8/layout/radial2"/>
    <dgm:cxn modelId="{98AC56F3-3182-4CCB-82CE-2A8B326E8413}" type="presParOf" srcId="{7D3F4D6D-FBE6-46D5-ADC8-CB1B1F698DB6}" destId="{E07BF873-FCFF-4571-A3D3-5DA335BCB1E9}" srcOrd="0" destOrd="0" presId="urn:microsoft.com/office/officeart/2005/8/layout/radial2"/>
    <dgm:cxn modelId="{C2FC666D-C4D3-48FE-B028-DE3D55E30E3D}" type="presParOf" srcId="{7D3F4D6D-FBE6-46D5-ADC8-CB1B1F698DB6}" destId="{474F69E4-4EB2-4BB2-91A7-AC9BB8D67460}" srcOrd="1" destOrd="0" presId="urn:microsoft.com/office/officeart/2005/8/layout/radial2"/>
    <dgm:cxn modelId="{4670FBFC-ECC8-40E1-995C-88392E661FF8}" type="presParOf" srcId="{FDA92F52-CE2E-4E41-955C-8090BAF060CF}" destId="{A1456027-5EFE-4235-B47E-AEF3820F323A}" srcOrd="3" destOrd="0" presId="urn:microsoft.com/office/officeart/2005/8/layout/radial2"/>
    <dgm:cxn modelId="{1AD9915B-85C9-4601-9EF1-4BDFF1C871F6}" type="presParOf" srcId="{FDA92F52-CE2E-4E41-955C-8090BAF060CF}" destId="{A9D2D2ED-2247-40CF-B2B6-B9CD738106E9}" srcOrd="4" destOrd="0" presId="urn:microsoft.com/office/officeart/2005/8/layout/radial2"/>
    <dgm:cxn modelId="{8813A38B-E59B-4FBA-A575-2F0869A764B3}" type="presParOf" srcId="{A9D2D2ED-2247-40CF-B2B6-B9CD738106E9}" destId="{D54A9216-3ACE-479C-8B03-01CB52246D00}" srcOrd="0" destOrd="0" presId="urn:microsoft.com/office/officeart/2005/8/layout/radial2"/>
    <dgm:cxn modelId="{57B00467-468A-4121-B99B-F15C99CA1B96}" type="presParOf" srcId="{A9D2D2ED-2247-40CF-B2B6-B9CD738106E9}" destId="{C2551F47-F1DB-483B-895C-2C819171F9AE}" srcOrd="1" destOrd="0" presId="urn:microsoft.com/office/officeart/2005/8/layout/radial2"/>
    <dgm:cxn modelId="{D410ECAE-9D67-4BC8-BD1D-0EC1581F86C4}" type="presParOf" srcId="{FDA92F52-CE2E-4E41-955C-8090BAF060CF}" destId="{0A87CFE1-78E1-48F7-A9B4-E53BF2B0590F}" srcOrd="5" destOrd="0" presId="urn:microsoft.com/office/officeart/2005/8/layout/radial2"/>
    <dgm:cxn modelId="{091850C1-150A-4D49-AE49-45222135CD94}" type="presParOf" srcId="{FDA92F52-CE2E-4E41-955C-8090BAF060CF}" destId="{B7389D7B-F45D-49EC-B72E-616F1D1ED288}" srcOrd="6" destOrd="0" presId="urn:microsoft.com/office/officeart/2005/8/layout/radial2"/>
    <dgm:cxn modelId="{991FEF22-1F1C-42F2-BD66-A11384B8C608}" type="presParOf" srcId="{B7389D7B-F45D-49EC-B72E-616F1D1ED288}" destId="{4C7F7C13-718E-4DF4-B0B7-81B41D60A7F3}" srcOrd="0" destOrd="0" presId="urn:microsoft.com/office/officeart/2005/8/layout/radial2"/>
    <dgm:cxn modelId="{5C86F4D5-5EB2-48B0-9770-5071BD00CFA1}" type="presParOf" srcId="{B7389D7B-F45D-49EC-B72E-616F1D1ED288}" destId="{31BCAC11-9F78-4BDB-9485-D04ACBA0DD2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54382-28AC-42DD-A60A-FDECD6C5CBE4}">
      <dsp:nvSpPr>
        <dsp:cNvPr id="0" name=""/>
        <dsp:cNvSpPr/>
      </dsp:nvSpPr>
      <dsp:spPr>
        <a:xfrm>
          <a:off x="0" y="105742"/>
          <a:ext cx="5357850" cy="5580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Интересные факты</a:t>
          </a:r>
          <a:endParaRPr lang="ru-RU" sz="2400" kern="1200" dirty="0"/>
        </a:p>
      </dsp:txBody>
      <dsp:txXfrm>
        <a:off x="27244" y="132986"/>
        <a:ext cx="5303362" cy="503601"/>
      </dsp:txXfrm>
    </dsp:sp>
    <dsp:sp modelId="{16206E1F-9BEF-4247-B480-4657CA07D829}">
      <dsp:nvSpPr>
        <dsp:cNvPr id="0" name=""/>
        <dsp:cNvSpPr/>
      </dsp:nvSpPr>
      <dsp:spPr>
        <a:xfrm>
          <a:off x="0" y="715672"/>
          <a:ext cx="5357850" cy="5580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Самая большая по площади страна мира (1/6)</a:t>
          </a:r>
          <a:endParaRPr lang="ru-RU" sz="1800" kern="1200" dirty="0"/>
        </a:p>
      </dsp:txBody>
      <dsp:txXfrm>
        <a:off x="27244" y="742916"/>
        <a:ext cx="5303362" cy="503601"/>
      </dsp:txXfrm>
    </dsp:sp>
    <dsp:sp modelId="{BDE5C1EF-83D7-4E4D-BEFD-7BF238FDCE4C}">
      <dsp:nvSpPr>
        <dsp:cNvPr id="0" name=""/>
        <dsp:cNvSpPr/>
      </dsp:nvSpPr>
      <dsp:spPr>
        <a:xfrm>
          <a:off x="0" y="1325602"/>
          <a:ext cx="5357850" cy="5580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Население 143 030 106 человек</a:t>
          </a:r>
          <a:endParaRPr lang="ru-RU" sz="1800" kern="1200" dirty="0"/>
        </a:p>
      </dsp:txBody>
      <dsp:txXfrm>
        <a:off x="27244" y="1352846"/>
        <a:ext cx="5303362" cy="503601"/>
      </dsp:txXfrm>
    </dsp:sp>
    <dsp:sp modelId="{A1955C1F-D512-4194-94FF-B07674E463D5}">
      <dsp:nvSpPr>
        <dsp:cNvPr id="0" name=""/>
        <dsp:cNvSpPr/>
      </dsp:nvSpPr>
      <dsp:spPr>
        <a:xfrm>
          <a:off x="0" y="1935532"/>
          <a:ext cx="5357850" cy="55808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75 % населения исповедуют Православие</a:t>
          </a:r>
          <a:endParaRPr lang="ru-RU" sz="1800" kern="1200" dirty="0"/>
        </a:p>
      </dsp:txBody>
      <dsp:txXfrm>
        <a:off x="27244" y="1962776"/>
        <a:ext cx="5303362" cy="503601"/>
      </dsp:txXfrm>
    </dsp:sp>
    <dsp:sp modelId="{924EEC03-C547-45B9-A8A5-B0009709E3AE}">
      <dsp:nvSpPr>
        <dsp:cNvPr id="0" name=""/>
        <dsp:cNvSpPr/>
      </dsp:nvSpPr>
      <dsp:spPr>
        <a:xfrm>
          <a:off x="0" y="2545462"/>
          <a:ext cx="5357850" cy="5580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Соседи России – 18 стран</a:t>
          </a:r>
          <a:endParaRPr lang="ru-RU" sz="1800" kern="1200" dirty="0"/>
        </a:p>
      </dsp:txBody>
      <dsp:txXfrm>
        <a:off x="27244" y="2572706"/>
        <a:ext cx="5303362" cy="503601"/>
      </dsp:txXfrm>
    </dsp:sp>
    <dsp:sp modelId="{1991B8AB-DDB5-4808-BE10-D2D5BDCC98FE}">
      <dsp:nvSpPr>
        <dsp:cNvPr id="0" name=""/>
        <dsp:cNvSpPr/>
      </dsp:nvSpPr>
      <dsp:spPr>
        <a:xfrm>
          <a:off x="0" y="3155392"/>
          <a:ext cx="5357850" cy="5580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Омывают Россию 13 морей</a:t>
          </a:r>
          <a:endParaRPr lang="ru-RU" sz="1800" kern="1200" dirty="0"/>
        </a:p>
      </dsp:txBody>
      <dsp:txXfrm>
        <a:off x="27244" y="3182636"/>
        <a:ext cx="5303362" cy="503601"/>
      </dsp:txXfrm>
    </dsp:sp>
    <dsp:sp modelId="{74293058-CB9C-4948-AF46-7F197D05371C}">
      <dsp:nvSpPr>
        <dsp:cNvPr id="0" name=""/>
        <dsp:cNvSpPr/>
      </dsp:nvSpPr>
      <dsp:spPr>
        <a:xfrm>
          <a:off x="0" y="3765322"/>
          <a:ext cx="5357850" cy="5580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Национальный состав России – 180 народов</a:t>
          </a:r>
          <a:endParaRPr lang="ru-RU" sz="1800" kern="1200" dirty="0"/>
        </a:p>
      </dsp:txBody>
      <dsp:txXfrm>
        <a:off x="27244" y="3792566"/>
        <a:ext cx="5303362" cy="5036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66A3D-0010-4F0A-A728-E13C147BC58F}">
      <dsp:nvSpPr>
        <dsp:cNvPr id="0" name=""/>
        <dsp:cNvSpPr/>
      </dsp:nvSpPr>
      <dsp:spPr>
        <a:xfrm>
          <a:off x="2743199" y="57149"/>
          <a:ext cx="2743200" cy="274320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2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место моего рождения</a:t>
          </a:r>
          <a:endParaRPr lang="ru-RU" sz="29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108959" y="537209"/>
        <a:ext cx="2011680" cy="1234440"/>
      </dsp:txXfrm>
    </dsp:sp>
    <dsp:sp modelId="{5085B893-43E3-456E-A9F4-AC21839643BB}">
      <dsp:nvSpPr>
        <dsp:cNvPr id="0" name=""/>
        <dsp:cNvSpPr/>
      </dsp:nvSpPr>
      <dsp:spPr>
        <a:xfrm>
          <a:off x="3733037" y="1771650"/>
          <a:ext cx="2743200" cy="274320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3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мой народ</a:t>
          </a:r>
          <a:endParaRPr lang="ru-RU" sz="29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572000" y="2480310"/>
        <a:ext cx="1645920" cy="1508760"/>
      </dsp:txXfrm>
    </dsp:sp>
    <dsp:sp modelId="{9DA31ACE-B134-4E77-A446-FD0FAA9DD6C8}">
      <dsp:nvSpPr>
        <dsp:cNvPr id="0" name=""/>
        <dsp:cNvSpPr/>
      </dsp:nvSpPr>
      <dsp:spPr>
        <a:xfrm>
          <a:off x="1753361" y="1771650"/>
          <a:ext cx="2743200" cy="274320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4">
                <a:alpha val="50000"/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Это моя страна</a:t>
          </a:r>
          <a:endParaRPr lang="ru-RU" sz="29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011679" y="2480310"/>
        <a:ext cx="1645920" cy="15087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3A181-1D6F-40A8-A544-0067CA42FF47}">
      <dsp:nvSpPr>
        <dsp:cNvPr id="0" name=""/>
        <dsp:cNvSpPr/>
      </dsp:nvSpPr>
      <dsp:spPr>
        <a:xfrm>
          <a:off x="3957708" y="1143606"/>
          <a:ext cx="1099512" cy="523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591"/>
              </a:lnTo>
              <a:lnTo>
                <a:pt x="1099512" y="356591"/>
              </a:lnTo>
              <a:lnTo>
                <a:pt x="1099512" y="523267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9E9AD-AC5B-4907-BEF9-F1B340DEAEB6}">
      <dsp:nvSpPr>
        <dsp:cNvPr id="0" name=""/>
        <dsp:cNvSpPr/>
      </dsp:nvSpPr>
      <dsp:spPr>
        <a:xfrm>
          <a:off x="2858196" y="1143606"/>
          <a:ext cx="1099512" cy="523267"/>
        </a:xfrm>
        <a:custGeom>
          <a:avLst/>
          <a:gdLst/>
          <a:ahLst/>
          <a:cxnLst/>
          <a:rect l="0" t="0" r="0" b="0"/>
          <a:pathLst>
            <a:path>
              <a:moveTo>
                <a:pt x="1099512" y="0"/>
              </a:moveTo>
              <a:lnTo>
                <a:pt x="1099512" y="356591"/>
              </a:lnTo>
              <a:lnTo>
                <a:pt x="0" y="356591"/>
              </a:lnTo>
              <a:lnTo>
                <a:pt x="0" y="523267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5A5CD-CA8C-4DDF-9EE1-6C14BE159FFA}">
      <dsp:nvSpPr>
        <dsp:cNvPr id="0" name=""/>
        <dsp:cNvSpPr/>
      </dsp:nvSpPr>
      <dsp:spPr>
        <a:xfrm>
          <a:off x="2571162" y="1113"/>
          <a:ext cx="2773091" cy="11424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77CFC-85B9-46F4-A8E2-5385A89FF6AC}">
      <dsp:nvSpPr>
        <dsp:cNvPr id="0" name=""/>
        <dsp:cNvSpPr/>
      </dsp:nvSpPr>
      <dsp:spPr>
        <a:xfrm>
          <a:off x="2771073" y="191029"/>
          <a:ext cx="2773091" cy="1142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 каких слов произошли слова Отечество и Родина?</a:t>
          </a:r>
          <a:endParaRPr lang="ru-RU" sz="1800" kern="1200" dirty="0"/>
        </a:p>
      </dsp:txBody>
      <dsp:txXfrm>
        <a:off x="2804535" y="224491"/>
        <a:ext cx="2706167" cy="1075568"/>
      </dsp:txXfrm>
    </dsp:sp>
    <dsp:sp modelId="{28FA47C3-24EF-447F-9C22-6F3A928A1192}">
      <dsp:nvSpPr>
        <dsp:cNvPr id="0" name=""/>
        <dsp:cNvSpPr/>
      </dsp:nvSpPr>
      <dsp:spPr>
        <a:xfrm>
          <a:off x="1958595" y="1666874"/>
          <a:ext cx="1799201" cy="11424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D9E95-DFB9-4E74-AC8C-0A62EFC316E3}">
      <dsp:nvSpPr>
        <dsp:cNvPr id="0" name=""/>
        <dsp:cNvSpPr/>
      </dsp:nvSpPr>
      <dsp:spPr>
        <a:xfrm>
          <a:off x="2158506" y="1856789"/>
          <a:ext cx="1799201" cy="1142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Отец </a:t>
          </a:r>
          <a:endParaRPr lang="ru-RU" sz="1800" kern="1200" dirty="0"/>
        </a:p>
      </dsp:txBody>
      <dsp:txXfrm>
        <a:off x="2191968" y="1890251"/>
        <a:ext cx="1732277" cy="1075568"/>
      </dsp:txXfrm>
    </dsp:sp>
    <dsp:sp modelId="{153C785B-6E48-49FA-86D1-47244B598DC7}">
      <dsp:nvSpPr>
        <dsp:cNvPr id="0" name=""/>
        <dsp:cNvSpPr/>
      </dsp:nvSpPr>
      <dsp:spPr>
        <a:xfrm>
          <a:off x="4157619" y="1666874"/>
          <a:ext cx="1799201" cy="11424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02AB08-FC1E-41F7-8B28-0528A310789E}">
      <dsp:nvSpPr>
        <dsp:cNvPr id="0" name=""/>
        <dsp:cNvSpPr/>
      </dsp:nvSpPr>
      <dsp:spPr>
        <a:xfrm>
          <a:off x="4357530" y="1856789"/>
          <a:ext cx="1799201" cy="11424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Родить - мать</a:t>
          </a:r>
          <a:endParaRPr lang="ru-RU" sz="1800" kern="1200" dirty="0"/>
        </a:p>
      </dsp:txBody>
      <dsp:txXfrm>
        <a:off x="4390992" y="1890251"/>
        <a:ext cx="1732277" cy="10755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7CB129-C7D6-4000-9E50-9ABEA2BD0483}">
      <dsp:nvSpPr>
        <dsp:cNvPr id="0" name=""/>
        <dsp:cNvSpPr/>
      </dsp:nvSpPr>
      <dsp:spPr>
        <a:xfrm>
          <a:off x="2514599" y="57149"/>
          <a:ext cx="2743200" cy="274320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Защита</a:t>
          </a:r>
          <a:endParaRPr lang="ru-RU" sz="2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880359" y="537209"/>
        <a:ext cx="2011680" cy="1234440"/>
      </dsp:txXfrm>
    </dsp:sp>
    <dsp:sp modelId="{1832E5C2-1F03-4F92-BB44-9945140AA727}">
      <dsp:nvSpPr>
        <dsp:cNvPr id="0" name=""/>
        <dsp:cNvSpPr/>
      </dsp:nvSpPr>
      <dsp:spPr>
        <a:xfrm>
          <a:off x="3504437" y="1771650"/>
          <a:ext cx="2743200" cy="274320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Хранение мира и согласия </a:t>
          </a:r>
          <a:endParaRPr lang="ru-RU" sz="2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343400" y="2480310"/>
        <a:ext cx="1645920" cy="1508760"/>
      </dsp:txXfrm>
    </dsp:sp>
    <dsp:sp modelId="{5FA11D54-F40B-4CDC-9710-3C38A662441C}">
      <dsp:nvSpPr>
        <dsp:cNvPr id="0" name=""/>
        <dsp:cNvSpPr/>
      </dsp:nvSpPr>
      <dsp:spPr>
        <a:xfrm>
          <a:off x="1524761" y="1771650"/>
          <a:ext cx="2743200" cy="274320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Молитва </a:t>
          </a:r>
          <a:endParaRPr lang="ru-RU" sz="28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783079" y="2480310"/>
        <a:ext cx="1645920" cy="15087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332DC-A55E-41C2-9688-8892E1F3BB8F}">
      <dsp:nvSpPr>
        <dsp:cNvPr id="0" name=""/>
        <dsp:cNvSpPr/>
      </dsp:nvSpPr>
      <dsp:spPr>
        <a:xfrm>
          <a:off x="2580" y="416543"/>
          <a:ext cx="2789571" cy="2443998"/>
        </a:xfrm>
        <a:prstGeom prst="round2SameRect">
          <a:avLst>
            <a:gd name="adj1" fmla="val 8000"/>
            <a:gd name="adj2" fmla="val 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217170" rIns="72390" bIns="72390" numCol="1" spcCol="1270" anchor="t" anchorCtr="0">
          <a:noAutofit/>
        </a:bodyPr>
        <a:lstStyle/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700" kern="1200" dirty="0"/>
        </a:p>
      </dsp:txBody>
      <dsp:txXfrm>
        <a:off x="59846" y="473809"/>
        <a:ext cx="2675039" cy="2386732"/>
      </dsp:txXfrm>
    </dsp:sp>
    <dsp:sp modelId="{686D2FE8-3251-430D-BA00-C55508354FE8}">
      <dsp:nvSpPr>
        <dsp:cNvPr id="0" name=""/>
        <dsp:cNvSpPr/>
      </dsp:nvSpPr>
      <dsp:spPr>
        <a:xfrm>
          <a:off x="2580" y="2679720"/>
          <a:ext cx="2789571" cy="895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Герб России</a:t>
          </a:r>
        </a:p>
      </dsp:txBody>
      <dsp:txXfrm>
        <a:off x="2580" y="2679720"/>
        <a:ext cx="1964486" cy="895413"/>
      </dsp:txXfrm>
    </dsp:sp>
    <dsp:sp modelId="{0B952FA5-5E92-4009-B954-2FA479257051}">
      <dsp:nvSpPr>
        <dsp:cNvPr id="0" name=""/>
        <dsp:cNvSpPr/>
      </dsp:nvSpPr>
      <dsp:spPr>
        <a:xfrm>
          <a:off x="2045979" y="2821948"/>
          <a:ext cx="976350" cy="976350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B7A6D7-B1DD-41D5-97BF-ADB5BACB0FF9}">
      <dsp:nvSpPr>
        <dsp:cNvPr id="0" name=""/>
        <dsp:cNvSpPr/>
      </dsp:nvSpPr>
      <dsp:spPr>
        <a:xfrm>
          <a:off x="3264214" y="506953"/>
          <a:ext cx="2789571" cy="2082356"/>
        </a:xfrm>
        <a:prstGeom prst="round2SameRect">
          <a:avLst>
            <a:gd name="adj1" fmla="val 8000"/>
            <a:gd name="adj2" fmla="val 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217170" rIns="72390" bIns="72390" numCol="1" spcCol="1270" anchor="t" anchorCtr="0">
          <a:noAutofit/>
        </a:bodyPr>
        <a:lstStyle/>
        <a:p>
          <a:pPr marL="285750" lvl="1" indent="-285750" algn="l" defTabSz="2533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700" kern="1200" dirty="0"/>
        </a:p>
      </dsp:txBody>
      <dsp:txXfrm>
        <a:off x="3313006" y="555745"/>
        <a:ext cx="2691987" cy="2033564"/>
      </dsp:txXfrm>
    </dsp:sp>
    <dsp:sp modelId="{8076C4D7-740A-4F61-A4C1-FF0814110A72}">
      <dsp:nvSpPr>
        <dsp:cNvPr id="0" name=""/>
        <dsp:cNvSpPr/>
      </dsp:nvSpPr>
      <dsp:spPr>
        <a:xfrm>
          <a:off x="3315179" y="2590393"/>
          <a:ext cx="2789571" cy="8954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smtClean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Флаг России</a:t>
          </a:r>
          <a:endParaRPr lang="ru-RU" sz="3200" b="1" kern="1200" baseline="0" dirty="0" smtClean="0">
            <a:solidFill>
              <a:schemeClr val="bg2">
                <a:lumMod val="60000"/>
                <a:lumOff val="4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15179" y="2590393"/>
        <a:ext cx="1964486" cy="895413"/>
      </dsp:txXfrm>
    </dsp:sp>
    <dsp:sp modelId="{F01848D2-04C5-4AF3-88E0-55C98BE64D12}">
      <dsp:nvSpPr>
        <dsp:cNvPr id="0" name=""/>
        <dsp:cNvSpPr/>
      </dsp:nvSpPr>
      <dsp:spPr>
        <a:xfrm>
          <a:off x="5307613" y="2731538"/>
          <a:ext cx="976350" cy="976350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7CFE1-78E1-48F7-A9B4-E53BF2B0590F}">
      <dsp:nvSpPr>
        <dsp:cNvPr id="0" name=""/>
        <dsp:cNvSpPr/>
      </dsp:nvSpPr>
      <dsp:spPr>
        <a:xfrm rot="2563625">
          <a:off x="2641789" y="4331345"/>
          <a:ext cx="929558" cy="64423"/>
        </a:xfrm>
        <a:custGeom>
          <a:avLst/>
          <a:gdLst/>
          <a:ahLst/>
          <a:cxnLst/>
          <a:rect l="0" t="0" r="0" b="0"/>
          <a:pathLst>
            <a:path>
              <a:moveTo>
                <a:pt x="0" y="32211"/>
              </a:moveTo>
              <a:lnTo>
                <a:pt x="929558" y="322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1456027-5EFE-4235-B47E-AEF3820F323A}">
      <dsp:nvSpPr>
        <dsp:cNvPr id="0" name=""/>
        <dsp:cNvSpPr/>
      </dsp:nvSpPr>
      <dsp:spPr>
        <a:xfrm>
          <a:off x="2765144" y="3055705"/>
          <a:ext cx="1034654" cy="64423"/>
        </a:xfrm>
        <a:custGeom>
          <a:avLst/>
          <a:gdLst/>
          <a:ahLst/>
          <a:cxnLst/>
          <a:rect l="0" t="0" r="0" b="0"/>
          <a:pathLst>
            <a:path>
              <a:moveTo>
                <a:pt x="0" y="32211"/>
              </a:moveTo>
              <a:lnTo>
                <a:pt x="1034654" y="322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161C919-7B95-46B8-9AF6-404E6DD8B1E9}">
      <dsp:nvSpPr>
        <dsp:cNvPr id="0" name=""/>
        <dsp:cNvSpPr/>
      </dsp:nvSpPr>
      <dsp:spPr>
        <a:xfrm rot="19036375">
          <a:off x="2641789" y="1780065"/>
          <a:ext cx="929558" cy="64423"/>
        </a:xfrm>
        <a:custGeom>
          <a:avLst/>
          <a:gdLst/>
          <a:ahLst/>
          <a:cxnLst/>
          <a:rect l="0" t="0" r="0" b="0"/>
          <a:pathLst>
            <a:path>
              <a:moveTo>
                <a:pt x="0" y="32211"/>
              </a:moveTo>
              <a:lnTo>
                <a:pt x="929558" y="322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3388EFF-2087-4CAB-90E1-F4F0210EE1A0}">
      <dsp:nvSpPr>
        <dsp:cNvPr id="0" name=""/>
        <dsp:cNvSpPr/>
      </dsp:nvSpPr>
      <dsp:spPr>
        <a:xfrm>
          <a:off x="-134252" y="1447047"/>
          <a:ext cx="3719468" cy="3281740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7BF873-FCFF-4571-A3D3-5DA335BCB1E9}">
      <dsp:nvSpPr>
        <dsp:cNvPr id="0" name=""/>
        <dsp:cNvSpPr/>
      </dsp:nvSpPr>
      <dsp:spPr>
        <a:xfrm>
          <a:off x="3211478" y="1137"/>
          <a:ext cx="1782279" cy="1782279"/>
        </a:xfrm>
        <a:prstGeom prst="ellipse">
          <a:avLst/>
        </a:prstGeom>
        <a:solidFill>
          <a:schemeClr val="bg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smtClean="0">
              <a:solidFill>
                <a:schemeClr val="tx1"/>
              </a:solidFill>
            </a:rPr>
            <a:t>Белый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472487" y="262146"/>
        <a:ext cx="1260261" cy="1260261"/>
      </dsp:txXfrm>
    </dsp:sp>
    <dsp:sp modelId="{474F69E4-4EB2-4BB2-91A7-AC9BB8D67460}">
      <dsp:nvSpPr>
        <dsp:cNvPr id="0" name=""/>
        <dsp:cNvSpPr/>
      </dsp:nvSpPr>
      <dsp:spPr>
        <a:xfrm>
          <a:off x="5171985" y="1137"/>
          <a:ext cx="2673418" cy="1782279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baseline="0" dirty="0" smtClean="0">
              <a:solidFill>
                <a:schemeClr val="tx1"/>
              </a:solidFill>
            </a:rPr>
            <a:t>Святость и непорочность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5171985" y="1137"/>
        <a:ext cx="2673418" cy="1782279"/>
      </dsp:txXfrm>
    </dsp:sp>
    <dsp:sp modelId="{D54A9216-3ACE-479C-8B03-01CB52246D00}">
      <dsp:nvSpPr>
        <dsp:cNvPr id="0" name=""/>
        <dsp:cNvSpPr/>
      </dsp:nvSpPr>
      <dsp:spPr>
        <a:xfrm>
          <a:off x="3799798" y="2196777"/>
          <a:ext cx="1782279" cy="1782279"/>
        </a:xfrm>
        <a:prstGeom prst="ellipse">
          <a:avLst/>
        </a:prstGeom>
        <a:solidFill>
          <a:srgbClr val="0000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>
              <a:solidFill>
                <a:schemeClr val="bg2">
                  <a:lumMod val="20000"/>
                  <a:lumOff val="80000"/>
                </a:schemeClr>
              </a:solidFill>
            </a:rPr>
            <a:t>Синий</a:t>
          </a:r>
          <a:endParaRPr lang="ru-RU" sz="2400" kern="1200" dirty="0">
            <a:solidFill>
              <a:schemeClr val="bg2">
                <a:lumMod val="20000"/>
                <a:lumOff val="80000"/>
              </a:schemeClr>
            </a:solidFill>
          </a:endParaRPr>
        </a:p>
      </dsp:txBody>
      <dsp:txXfrm>
        <a:off x="4060807" y="2457786"/>
        <a:ext cx="1260261" cy="1260261"/>
      </dsp:txXfrm>
    </dsp:sp>
    <dsp:sp modelId="{C2551F47-F1DB-483B-895C-2C819171F9AE}">
      <dsp:nvSpPr>
        <dsp:cNvPr id="0" name=""/>
        <dsp:cNvSpPr/>
      </dsp:nvSpPr>
      <dsp:spPr>
        <a:xfrm>
          <a:off x="5760305" y="2196777"/>
          <a:ext cx="2673418" cy="1782279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baseline="0" dirty="0" smtClean="0">
              <a:solidFill>
                <a:schemeClr val="tx1"/>
              </a:solidFill>
            </a:rPr>
            <a:t>Вера и верность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5760305" y="2196777"/>
        <a:ext cx="2673418" cy="1782279"/>
      </dsp:txXfrm>
    </dsp:sp>
    <dsp:sp modelId="{4C7F7C13-718E-4DF4-B0B7-81B41D60A7F3}">
      <dsp:nvSpPr>
        <dsp:cNvPr id="0" name=""/>
        <dsp:cNvSpPr/>
      </dsp:nvSpPr>
      <dsp:spPr>
        <a:xfrm>
          <a:off x="3211478" y="4392417"/>
          <a:ext cx="1782279" cy="1782279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baseline="0" dirty="0" smtClean="0">
              <a:solidFill>
                <a:schemeClr val="bg2">
                  <a:lumMod val="20000"/>
                  <a:lumOff val="80000"/>
                </a:schemeClr>
              </a:solidFill>
            </a:rPr>
            <a:t>Красный</a:t>
          </a:r>
          <a:endParaRPr lang="ru-RU" sz="2400" kern="1200" dirty="0">
            <a:solidFill>
              <a:schemeClr val="bg2">
                <a:lumMod val="20000"/>
                <a:lumOff val="80000"/>
              </a:schemeClr>
            </a:solidFill>
          </a:endParaRPr>
        </a:p>
      </dsp:txBody>
      <dsp:txXfrm>
        <a:off x="3472487" y="4653426"/>
        <a:ext cx="1260261" cy="1260261"/>
      </dsp:txXfrm>
    </dsp:sp>
    <dsp:sp modelId="{31BCAC11-9F78-4BDB-9485-D04ACBA0DD24}">
      <dsp:nvSpPr>
        <dsp:cNvPr id="0" name=""/>
        <dsp:cNvSpPr/>
      </dsp:nvSpPr>
      <dsp:spPr>
        <a:xfrm>
          <a:off x="5171985" y="4392417"/>
          <a:ext cx="2673418" cy="1782279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baseline="0" dirty="0" smtClean="0">
              <a:solidFill>
                <a:schemeClr val="tx1"/>
              </a:solidFill>
            </a:rPr>
            <a:t>Любовь и преданность</a:t>
          </a:r>
          <a:endParaRPr lang="ru-RU" sz="2900" kern="1200" dirty="0">
            <a:solidFill>
              <a:schemeClr val="tx1"/>
            </a:solidFill>
          </a:endParaRPr>
        </a:p>
      </dsp:txBody>
      <dsp:txXfrm>
        <a:off x="5171985" y="4392417"/>
        <a:ext cx="2673418" cy="1782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437CDE-3227-4F83-9F06-B3C7B236F7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59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816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63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81CD8E0-F0B1-41DD-B604-9F8FF5F24C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4C3F4-B506-487B-A5DC-6A523E731E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3888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1688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A707B-C61E-41BB-82F9-43588A0B4D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81CD8E0-F0B1-41DD-B604-9F8FF5F24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8DFE4-BCA2-41D8-9EF2-C32865EE20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42C7D9B-BF52-415E-8A79-54FF1646274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41FF7B-5475-4B9D-999B-EF657435E7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681EA16-92EC-433E-B49B-EF1BE834AB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5D3C-3605-4B4D-AA6A-3BA023668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BCEA01C-E421-4646-AB3F-9D52BE4BF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4B1B0D4-4193-40A1-8241-A892FFEFF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8DFE4-BCA2-41D8-9EF2-C32865EE20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DFDA003-FFB4-4A38-A603-EB5BA91BE8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C3F4-B506-487B-A5DC-6A523E731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A707B-C61E-41BB-82F9-43588A0B4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1CD8E0-F0B1-41DD-B604-9F8FF5F24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8DFE4-BCA2-41D8-9EF2-C32865EE20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42C7D9B-BF52-415E-8A79-54FF164627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941FF7B-5475-4B9D-999B-EF657435E7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681EA16-92EC-433E-B49B-EF1BE834AB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185D3C-3605-4B4D-AA6A-3BA023668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CEA01C-E421-4646-AB3F-9D52BE4BF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C7D9B-BF52-415E-8A79-54FF16462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B1B0D4-4193-40A1-8241-A892FFEFF8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DFDA003-FFB4-4A38-A603-EB5BA91BE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4C3F4-B506-487B-A5DC-6A523E731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33A707B-C61E-41BB-82F9-43588A0B4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1CD8E0-F0B1-41DD-B604-9F8FF5F24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8DFE4-BCA2-41D8-9EF2-C32865EE20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C7D9B-BF52-415E-8A79-54FF164627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1FF7B-5475-4B9D-999B-EF657435E7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1EA16-92EC-433E-B49B-EF1BE834AB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85D3C-3605-4B4D-AA6A-3BA023668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1FF7B-5475-4B9D-999B-EF657435E7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CEA01C-E421-4646-AB3F-9D52BE4BF3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B1B0D4-4193-40A1-8241-A892FFEFF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FDA003-FFB4-4A38-A603-EB5BA91BE8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34C3F4-B506-487B-A5DC-6A523E731E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A707B-C61E-41BB-82F9-43588A0B4D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1EA16-92EC-433E-B49B-EF1BE834AB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185D3C-3605-4B4D-AA6A-3BA0236684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EA01C-E421-4646-AB3F-9D52BE4BF3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1B0D4-4193-40A1-8241-A892FFEFF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DA003-FFB4-4A38-A603-EB5BA91B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E0C7724-3623-48C7-A392-FFC92D0497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E0C7724-3623-48C7-A392-FFC92D049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0C7724-3623-48C7-A392-FFC92D049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E0C7724-3623-48C7-A392-FFC92D049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gif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98588" y="3100388"/>
            <a:ext cx="6400800" cy="1752600"/>
          </a:xfrm>
        </p:spPr>
        <p:txBody>
          <a:bodyPr/>
          <a:lstStyle/>
          <a:p>
            <a:endParaRPr lang="ru-RU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511175" y="330200"/>
            <a:ext cx="8251825" cy="11541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Россия – наша Родина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2688" y="3243263"/>
            <a:ext cx="3905249" cy="2928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4" y="1652588"/>
            <a:ext cx="4110037" cy="2740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3" name="Picture 7" descr="4a4ca0b61c252c3c97d2b2265ac9550b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1752600"/>
            <a:ext cx="1524000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550339733"/>
              </p:ext>
            </p:extLst>
          </p:nvPr>
        </p:nvGraphicFramePr>
        <p:xfrm>
          <a:off x="571472" y="0"/>
          <a:ext cx="8299472" cy="6175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42876" y="357166"/>
            <a:ext cx="90011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Символика  Российского </a:t>
            </a:r>
            <a:r>
              <a:rPr lang="ru-RU" sz="4000" b="1" i="1" dirty="0">
                <a:solidFill>
                  <a:srgbClr val="FF0000"/>
                </a:solidFill>
              </a:rPr>
              <a:t>флага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388EFF-2087-4CAB-90E1-F4F021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graphicEl>
                                              <a:dgm id="{03388EFF-2087-4CAB-90E1-F4F021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graphicEl>
                                              <a:dgm id="{03388EFF-2087-4CAB-90E1-F4F0210EE1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161C919-7B95-46B8-9AF6-404E6DD8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>
                                            <p:graphicEl>
                                              <a:dgm id="{D161C919-7B95-46B8-9AF6-404E6DD8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graphicEl>
                                              <a:dgm id="{D161C919-7B95-46B8-9AF6-404E6DD8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07BF873-FCFF-4571-A3D3-5DA335BC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graphicEl>
                                              <a:dgm id="{E07BF873-FCFF-4571-A3D3-5DA335BC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graphicEl>
                                              <a:dgm id="{E07BF873-FCFF-4571-A3D3-5DA335BCB1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1456027-5EFE-4235-B47E-AEF3820F3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graphicEl>
                                              <a:dgm id="{A1456027-5EFE-4235-B47E-AEF3820F3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graphicEl>
                                              <a:dgm id="{A1456027-5EFE-4235-B47E-AEF3820F3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4A9216-3ACE-479C-8B03-01CB52246D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>
                                            <p:graphicEl>
                                              <a:dgm id="{D54A9216-3ACE-479C-8B03-01CB52246D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graphicEl>
                                              <a:dgm id="{D54A9216-3ACE-479C-8B03-01CB52246D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87CFE1-78E1-48F7-A9B4-E53BF2B05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>
                                            <p:graphicEl>
                                              <a:dgm id="{0A87CFE1-78E1-48F7-A9B4-E53BF2B05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graphicEl>
                                              <a:dgm id="{0A87CFE1-78E1-48F7-A9B4-E53BF2B05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C7F7C13-718E-4DF4-B0B7-81B41D60A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graphicEl>
                                              <a:dgm id="{4C7F7C13-718E-4DF4-B0B7-81B41D60A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>
                                            <p:graphicEl>
                                              <a:dgm id="{4C7F7C13-718E-4DF4-B0B7-81B41D60A7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74F69E4-4EB2-4BB2-91A7-AC9BB8D67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>
                                            <p:graphicEl>
                                              <a:dgm id="{474F69E4-4EB2-4BB2-91A7-AC9BB8D67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>
                                            <p:graphicEl>
                                              <a:dgm id="{474F69E4-4EB2-4BB2-91A7-AC9BB8D67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2551F47-F1DB-483B-895C-2C819171F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>
                                            <p:graphicEl>
                                              <a:dgm id="{C2551F47-F1DB-483B-895C-2C819171F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">
                                            <p:graphicEl>
                                              <a:dgm id="{C2551F47-F1DB-483B-895C-2C819171F9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1BCAC11-9F78-4BDB-9485-D04ACBA0D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>
                                            <p:graphicEl>
                                              <a:dgm id="{31BCAC11-9F78-4BDB-9485-D04ACBA0D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>
                                            <p:graphicEl>
                                              <a:dgm id="{31BCAC11-9F78-4BDB-9485-D04ACBA0D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lvlOne"/>
        </p:bldSub>
      </p:bldGraphic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noFill/>
          <a:ln/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kern="1200" spc="50" dirty="0" smtClean="0">
                <a:ln w="11430"/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Россия – Великая Страна</a:t>
            </a:r>
            <a:endParaRPr lang="ru-RU" sz="4800" b="1" kern="1200" spc="50" dirty="0">
              <a:ln w="11430"/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27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4339" name="Picture 3" descr="КАРТА РОССИ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214942" y="1285860"/>
            <a:ext cx="3375325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-142908" y="1357298"/>
          <a:ext cx="5357850" cy="4429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95949" y="3571876"/>
            <a:ext cx="3005141" cy="3005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3B54382-28AC-42DD-A60A-FDECD6C5CB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8">
                                            <p:graphicEl>
                                              <a:dgm id="{83B54382-28AC-42DD-A60A-FDECD6C5CB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6206E1F-9BEF-4247-B480-4657CA07D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8">
                                            <p:graphicEl>
                                              <a:dgm id="{16206E1F-9BEF-4247-B480-4657CA07D8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DE5C1EF-83D7-4E4D-BEFD-7BF238FDC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8">
                                            <p:graphicEl>
                                              <a:dgm id="{BDE5C1EF-83D7-4E4D-BEFD-7BF238FDCE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1955C1F-D512-4194-94FF-B07674E463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8">
                                            <p:graphicEl>
                                              <a:dgm id="{A1955C1F-D512-4194-94FF-B07674E463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24EEC03-C547-45B9-A8A5-B0009709E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8">
                                            <p:graphicEl>
                                              <a:dgm id="{924EEC03-C547-45B9-A8A5-B0009709E3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991B8AB-DDB5-4808-BE10-D2D5BDCC9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8">
                                            <p:graphicEl>
                                              <a:dgm id="{1991B8AB-DDB5-4808-BE10-D2D5BDCC9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4293058-CB9C-4948-AF46-7F197D053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8">
                                            <p:graphicEl>
                                              <a:dgm id="{74293058-CB9C-4948-AF46-7F197D053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 – великая 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Славяне- славные люди</a:t>
            </a:r>
          </a:p>
          <a:p>
            <a:r>
              <a:rPr lang="ru-RU" dirty="0" smtClean="0"/>
              <a:t>Святая Русь -  народ стремится к Богу</a:t>
            </a:r>
          </a:p>
          <a:p>
            <a:r>
              <a:rPr lang="ru-RU" dirty="0" smtClean="0"/>
              <a:t>Русский воин – защитник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Что мы понимаем под словом Отечество?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E66A3D-0010-4F0A-A728-E13C147BC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F3E66A3D-0010-4F0A-A728-E13C147BC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F3E66A3D-0010-4F0A-A728-E13C147BC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graphicEl>
                                              <a:dgm id="{F3E66A3D-0010-4F0A-A728-E13C147BC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85B893-43E3-456E-A9F4-AC2183964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5085B893-43E3-456E-A9F4-AC2183964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5085B893-43E3-456E-A9F4-AC21839643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5085B893-43E3-456E-A9F4-AC21839643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A31ACE-B134-4E77-A446-FD0FAA9DD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9DA31ACE-B134-4E77-A446-FD0FAA9DD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graphicEl>
                                              <a:dgm id="{9DA31ACE-B134-4E77-A446-FD0FAA9DD6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graphicEl>
                                              <a:dgm id="{9DA31ACE-B134-4E77-A446-FD0FAA9DD6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Почему мы называем Россию – Родиной, Отечеством?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2"/>
          </p:nvPr>
        </p:nvGraphicFramePr>
        <p:xfrm>
          <a:off x="571472" y="1643050"/>
          <a:ext cx="8115328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910" y="521495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Родина нам дала жизнь</a:t>
            </a:r>
            <a:r>
              <a:rPr lang="ru-RU" smtClean="0"/>
              <a:t>, защиту, </a:t>
            </a:r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75A5CD-CA8C-4DDF-9EE1-6C14BE159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1275A5CD-CA8C-4DDF-9EE1-6C14BE159F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B877CFC-85B9-46F4-A8E2-5385A89FF6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>
                                            <p:graphicEl>
                                              <a:dgm id="{8B877CFC-85B9-46F4-A8E2-5385A89FF6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EB9E9AD-AC5B-4907-BEF9-F1B340DEAE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AEB9E9AD-AC5B-4907-BEF9-F1B340DEAE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8FA47C3-24EF-447F-9C22-6F3A928A11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">
                                            <p:graphicEl>
                                              <a:dgm id="{28FA47C3-24EF-447F-9C22-6F3A928A11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9D9E95-DFB9-4E74-AC8C-0A62EFC316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>
                                            <p:graphicEl>
                                              <a:dgm id="{099D9E95-DFB9-4E74-AC8C-0A62EFC316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93A181-1D6F-40A8-A544-0067CA42F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8793A181-1D6F-40A8-A544-0067CA42FF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3C785B-6E48-49FA-86D1-47244B598D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153C785B-6E48-49FA-86D1-47244B598DC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02AB08-FC1E-41F7-8B28-0528A31078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5">
                                            <p:graphicEl>
                                              <a:dgm id="{7D02AB08-FC1E-41F7-8B28-0528A31078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5735026"/>
            <a:ext cx="8183880" cy="1051560"/>
          </a:xfrm>
        </p:spPr>
        <p:txBody>
          <a:bodyPr anchor="ctr"/>
          <a:lstStyle/>
          <a:p>
            <a:r>
              <a:rPr lang="ru-RU" dirty="0" smtClean="0"/>
              <a:t>Мысли о Родине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401080" cy="52864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Любят родину не за то, что она велика, а за то, что своя. </a:t>
            </a:r>
            <a:r>
              <a:rPr lang="ru-RU" sz="1800" b="1" dirty="0" smtClean="0">
                <a:latin typeface="Calibri" pitchFamily="34" charset="0"/>
              </a:rPr>
              <a:t>Сенека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Самое лучшее предназначение есть защищать свое отечество. </a:t>
            </a:r>
            <a:r>
              <a:rPr lang="ru-RU" sz="1800" b="1" dirty="0" smtClean="0">
                <a:latin typeface="Calibri" pitchFamily="34" charset="0"/>
              </a:rPr>
              <a:t>Державин Г. Р.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Это святая обязанность — любить страну, которая вспоила и вскормила нас, как родная мать. </a:t>
            </a:r>
            <a:r>
              <a:rPr lang="ru-RU" sz="1800" b="1" dirty="0" smtClean="0">
                <a:latin typeface="Calibri" pitchFamily="34" charset="0"/>
              </a:rPr>
              <a:t>Шолохов М. А.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Но и тогда, Когда во всей планете Пройдет вражда племен, Исчезнет ложь и грусть, — Я буду воспевать Всем существом в поэте Шестую часть земли С названьем кратким «Русь».  </a:t>
            </a:r>
            <a:r>
              <a:rPr lang="ru-RU" sz="1800" b="1" dirty="0" smtClean="0">
                <a:latin typeface="Calibri" pitchFamily="34" charset="0"/>
              </a:rPr>
              <a:t>Есенин С. А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Пока свободою горим, Пока сердца для чести живы, Мой друг, отчизне посвятим Души прекрасные порывы! </a:t>
            </a:r>
            <a:r>
              <a:rPr lang="ru-RU" sz="1800" b="1" dirty="0" smtClean="0">
                <a:latin typeface="Calibri" pitchFamily="34" charset="0"/>
              </a:rPr>
              <a:t>Пушкин А. С.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Пасть за отечество — счастливая чреда: Умерший доблестно бессмертен навсегда.  </a:t>
            </a:r>
            <a:r>
              <a:rPr lang="ru-RU" sz="1800" b="1" dirty="0" smtClean="0">
                <a:latin typeface="Calibri" pitchFamily="34" charset="0"/>
              </a:rPr>
              <a:t>Корнель П.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Чем больше чувствуешь связь с родиной, тем реальнее и охотнее представляешь ее себе как живой организм. </a:t>
            </a:r>
            <a:r>
              <a:rPr lang="ru-RU" sz="1800" b="1" dirty="0" smtClean="0">
                <a:latin typeface="Calibri" pitchFamily="34" charset="0"/>
              </a:rPr>
              <a:t>Блок А. А.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800" dirty="0" smtClean="0">
                <a:latin typeface="Calibri" pitchFamily="34" charset="0"/>
              </a:rPr>
              <a:t>Тот, кто не любит свою страну, ничего любить не может.  </a:t>
            </a:r>
            <a:r>
              <a:rPr lang="ru-RU" sz="1800" b="1" dirty="0" smtClean="0">
                <a:latin typeface="Calibri" pitchFamily="34" charset="0"/>
              </a:rPr>
              <a:t>Байрон Д.</a:t>
            </a:r>
            <a:endParaRPr lang="ru-RU" sz="1800" b="1" dirty="0">
              <a:latin typeface="Calibri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может проявиться любовь к Родине?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7CB129-C7D6-4000-9E50-9ABEA2BD04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dgm id="{007CB129-C7D6-4000-9E50-9ABEA2BD04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32E5C2-1F03-4F92-BB44-9945140AA7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1832E5C2-1F03-4F92-BB44-9945140AA7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A11D54-F40B-4CDC-9710-3C38A6624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dgm id="{5FA11D54-F40B-4CDC-9710-3C38A66244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folHlink"/>
                </a:solidFill>
                <a:latin typeface="Monotype Corsiva" pitchFamily="66" charset="0"/>
              </a:rPr>
              <a:t>Символы Российской </a:t>
            </a:r>
            <a:r>
              <a:rPr lang="ru-RU" b="1" dirty="0">
                <a:solidFill>
                  <a:schemeClr val="folHlink"/>
                </a:solidFill>
                <a:latin typeface="Monotype Corsiva" pitchFamily="66" charset="0"/>
              </a:rPr>
              <a:t>Федерации</a:t>
            </a: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3203575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140077665"/>
              </p:ext>
            </p:extLst>
          </p:nvPr>
        </p:nvGraphicFramePr>
        <p:xfrm>
          <a:off x="1428728" y="1071546"/>
          <a:ext cx="6286544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B952FA5-5E92-4009-B954-2FA47925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>
                                            <p:graphicEl>
                                              <a:dgm id="{0B952FA5-5E92-4009-B954-2FA47925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>
                                            <p:graphicEl>
                                              <a:dgm id="{0B952FA5-5E92-4009-B954-2FA479257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686D2FE8-3251-430D-BA00-C55508354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2">
                                            <p:graphicEl>
                                              <a:dgm id="{686D2FE8-3251-430D-BA00-C55508354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>
                                            <p:graphicEl>
                                              <a:dgm id="{686D2FE8-3251-430D-BA00-C55508354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F01848D2-04C5-4AF3-88E0-55C98BE6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">
                                            <p:graphicEl>
                                              <a:dgm id="{F01848D2-04C5-4AF3-88E0-55C98BE6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>
                                            <p:graphicEl>
                                              <a:dgm id="{F01848D2-04C5-4AF3-88E0-55C98BE64D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076C4D7-740A-4F61-A4C1-FF0814110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>
                                            <p:graphicEl>
                                              <a:dgm id="{8076C4D7-740A-4F61-A4C1-FF0814110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>
                                            <p:graphicEl>
                                              <a:dgm id="{8076C4D7-740A-4F61-A4C1-FF0814110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91332DC-A55E-41C2-9688-8892E1F3B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>
                                            <p:graphicEl>
                                              <a:dgm id="{091332DC-A55E-41C2-9688-8892E1F3B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>
                                            <p:graphicEl>
                                              <a:dgm id="{091332DC-A55E-41C2-9688-8892E1F3B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F2B7A6D7-B1DD-41D5-97BF-ADB5BACB0F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>
                                            <p:graphicEl>
                                              <a:dgm id="{F2B7A6D7-B1DD-41D5-97BF-ADB5BACB0F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>
                                            <p:graphicEl>
                                              <a:dgm id="{F2B7A6D7-B1DD-41D5-97BF-ADB5BACB0F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7" grpId="0"/>
      <p:bldGraphic spid="12" grpId="0">
        <p:bldSub>
          <a:bldDgm bld="lvl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12750" y="227013"/>
            <a:ext cx="747089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Символика Герба России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4071942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ru-RU" sz="2400" baseline="0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58985" y="1142984"/>
            <a:ext cx="2283775" cy="27100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28596" y="1285860"/>
            <a:ext cx="4411692" cy="3429025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У России величавой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На гербе орёл двуглавый,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Чтоб на запад на восток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Он смотреть бы сразу мог.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Сильный, мудрый он и гордый.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Он – России дух свободный.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071934" y="3929066"/>
            <a:ext cx="4786346" cy="2143140"/>
          </a:xfrm>
        </p:spPr>
        <p:txBody>
          <a:bodyPr/>
          <a:lstStyle/>
          <a:p>
            <a:pPr lvl="0" algn="ctr">
              <a:spcAft>
                <a:spcPts val="600"/>
              </a:spcAft>
              <a:buNone/>
            </a:pPr>
            <a:r>
              <a:rPr lang="ru-RU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главы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000" baseline="0" dirty="0" smtClean="0">
                <a:solidFill>
                  <a:schemeClr val="tx1"/>
                </a:solidFill>
              </a:rPr>
              <a:t>   Единство                                               Церкви и государства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Св. Георгий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 smtClean="0"/>
              <a:t>Победа добра над злом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1" grpId="0" build="p"/>
      <p:bldP spid="12" grpId="0" uiExpand="1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карта России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арта Росси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рта России 1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E8EAF6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2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E8EAF6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3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E8EAF6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4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E8EAF6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FFFFFF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FFFFFF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FFFFFF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FFFFFF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карта России</Template>
  <TotalTime>112</TotalTime>
  <Words>366</Words>
  <Application>Microsoft Office PowerPoint</Application>
  <PresentationFormat>Экран (4:3)</PresentationFormat>
  <Paragraphs>58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карта России</vt:lpstr>
      <vt:lpstr>Яркая</vt:lpstr>
      <vt:lpstr>Обычная</vt:lpstr>
      <vt:lpstr>Аспект</vt:lpstr>
      <vt:lpstr>Презентация PowerPoint</vt:lpstr>
      <vt:lpstr>Россия – Великая Страна</vt:lpstr>
      <vt:lpstr>Россия – великая история</vt:lpstr>
      <vt:lpstr>Что мы понимаем под словом Отечество?</vt:lpstr>
      <vt:lpstr>Почему мы называем Россию – Родиной, Отечеством?</vt:lpstr>
      <vt:lpstr>Мысли о Родине</vt:lpstr>
      <vt:lpstr>Как может проявиться любовь к Родине?</vt:lpstr>
      <vt:lpstr>Символы Российской Федерации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Шумейко Лариса Анатольевна</dc:creator>
  <cp:lastModifiedBy>Дмитрий</cp:lastModifiedBy>
  <cp:revision>28</cp:revision>
  <dcterms:created xsi:type="dcterms:W3CDTF">2010-04-07T11:04:30Z</dcterms:created>
  <dcterms:modified xsi:type="dcterms:W3CDTF">2013-06-07T04:49:03Z</dcterms:modified>
</cp:coreProperties>
</file>